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  <p:sldMasterId id="2147483709" r:id="rId2"/>
    <p:sldMasterId id="2147483721" r:id="rId3"/>
    <p:sldMasterId id="2147483733" r:id="rId4"/>
    <p:sldMasterId id="2147483745" r:id="rId5"/>
    <p:sldMasterId id="2147483757" r:id="rId6"/>
    <p:sldMasterId id="2147483769" r:id="rId7"/>
    <p:sldMasterId id="2147483781" r:id="rId8"/>
    <p:sldMasterId id="2147483793" r:id="rId9"/>
    <p:sldMasterId id="2147483805" r:id="rId10"/>
    <p:sldMasterId id="2147483817" r:id="rId11"/>
    <p:sldMasterId id="2147483829" r:id="rId12"/>
    <p:sldMasterId id="2147483841" r:id="rId13"/>
    <p:sldMasterId id="2147483853" r:id="rId14"/>
    <p:sldMasterId id="2147483865" r:id="rId15"/>
  </p:sldMasterIdLst>
  <p:notesMasterIdLst>
    <p:notesMasterId r:id="rId45"/>
  </p:notesMasterIdLst>
  <p:handoutMasterIdLst>
    <p:handoutMasterId r:id="rId46"/>
  </p:handoutMasterIdLst>
  <p:sldIdLst>
    <p:sldId id="257" r:id="rId16"/>
    <p:sldId id="323" r:id="rId17"/>
    <p:sldId id="324" r:id="rId18"/>
    <p:sldId id="325" r:id="rId19"/>
    <p:sldId id="326" r:id="rId20"/>
    <p:sldId id="316" r:id="rId21"/>
    <p:sldId id="302" r:id="rId22"/>
    <p:sldId id="303" r:id="rId23"/>
    <p:sldId id="269" r:id="rId24"/>
    <p:sldId id="318" r:id="rId25"/>
    <p:sldId id="305" r:id="rId26"/>
    <p:sldId id="317" r:id="rId27"/>
    <p:sldId id="320" r:id="rId28"/>
    <p:sldId id="278" r:id="rId29"/>
    <p:sldId id="276" r:id="rId30"/>
    <p:sldId id="319" r:id="rId31"/>
    <p:sldId id="261" r:id="rId32"/>
    <p:sldId id="310" r:id="rId33"/>
    <p:sldId id="311" r:id="rId34"/>
    <p:sldId id="312" r:id="rId35"/>
    <p:sldId id="313" r:id="rId36"/>
    <p:sldId id="314" r:id="rId37"/>
    <p:sldId id="315" r:id="rId38"/>
    <p:sldId id="306" r:id="rId39"/>
    <p:sldId id="309" r:id="rId40"/>
    <p:sldId id="307" r:id="rId41"/>
    <p:sldId id="308" r:id="rId42"/>
    <p:sldId id="322" r:id="rId43"/>
    <p:sldId id="301" r:id="rId44"/>
  </p:sldIdLst>
  <p:sldSz cx="9144000" cy="6858000" type="screen4x3"/>
  <p:notesSz cx="6858000" cy="9144000"/>
  <p:defaultTextStyle>
    <a:defPPr>
      <a:defRPr lang="fr-FR"/>
    </a:defPPr>
    <a:lvl1pPr marL="0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93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90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690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85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479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378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268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169" algn="l" defTabSz="4568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A9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776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iangenot:Downloads:Camemberts%2001%2008%2020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iangenot:Downloads:Camemberts%2001%2008%202013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iangenot:Downloads:Camemberts%2001%2008%202013.xlsx" TargetMode="External"/><Relationship Id="rId2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iangenot:Downloads:Camemberts%2001%2008%20201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loriangenot:Downloads:Camemberts%2001%2008%2020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fr-BE" sz="2400" dirty="0" smtClean="0"/>
              <a:t> mS- nationality</a:t>
            </a:r>
            <a:r>
              <a:rPr lang="fr-BE" sz="2400" baseline="0" dirty="0" smtClean="0"/>
              <a:t> clients</a:t>
            </a:r>
            <a:endParaRPr lang="fr-BE" sz="2400" dirty="0"/>
          </a:p>
        </c:rich>
      </c:tx>
      <c:layout>
        <c:manualLayout>
          <c:xMode val="edge"/>
          <c:yMode val="edge"/>
          <c:x val="0.350775682359044"/>
          <c:y val="0.085104077299816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00347829897886142"/>
          <c:y val="0.264288453454671"/>
          <c:w val="0.850881334638365"/>
          <c:h val="0.733146589904383"/>
        </c:manualLayout>
      </c:layout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Nationalités!$A$3:$Q$3</c:f>
              <c:strCache>
                <c:ptCount val="17"/>
                <c:pt idx="0">
                  <c:v>Belgique</c:v>
                </c:pt>
                <c:pt idx="1">
                  <c:v>République Démocratique du Congo</c:v>
                </c:pt>
                <c:pt idx="2">
                  <c:v>Autres pays d'Afrique Subsaharienne</c:v>
                </c:pt>
                <c:pt idx="3">
                  <c:v>Autres pays d'Europe</c:v>
                </c:pt>
                <c:pt idx="4">
                  <c:v>Cameroun</c:v>
                </c:pt>
                <c:pt idx="5">
                  <c:v>Asie</c:v>
                </c:pt>
                <c:pt idx="6">
                  <c:v>France</c:v>
                </c:pt>
                <c:pt idx="7">
                  <c:v>Amérique du Sud</c:v>
                </c:pt>
                <c:pt idx="8">
                  <c:v>Autres pays d'Afrique du Nord</c:v>
                </c:pt>
                <c:pt idx="9">
                  <c:v>Italie</c:v>
                </c:pt>
                <c:pt idx="10">
                  <c:v>Maroc</c:v>
                </c:pt>
                <c:pt idx="11">
                  <c:v>Portugal</c:v>
                </c:pt>
                <c:pt idx="12">
                  <c:v>Roumanie</c:v>
                </c:pt>
                <c:pt idx="13">
                  <c:v>Côte d'Ivoire</c:v>
                </c:pt>
                <c:pt idx="14">
                  <c:v>Pologne</c:v>
                </c:pt>
                <c:pt idx="15">
                  <c:v>Turquie</c:v>
                </c:pt>
                <c:pt idx="16">
                  <c:v>Espagne</c:v>
                </c:pt>
              </c:strCache>
            </c:strRef>
          </c:cat>
          <c:val>
            <c:numRef>
              <c:f>Nationalités!$A$4:$Q$4</c:f>
              <c:numCache>
                <c:formatCode>General</c:formatCode>
                <c:ptCount val="17"/>
                <c:pt idx="0">
                  <c:v>314.0</c:v>
                </c:pt>
                <c:pt idx="1">
                  <c:v>71.0</c:v>
                </c:pt>
                <c:pt idx="2">
                  <c:v>48.0</c:v>
                </c:pt>
                <c:pt idx="3">
                  <c:v>33.0</c:v>
                </c:pt>
                <c:pt idx="4">
                  <c:v>24.0</c:v>
                </c:pt>
                <c:pt idx="5">
                  <c:v>27.0</c:v>
                </c:pt>
                <c:pt idx="6">
                  <c:v>14.0</c:v>
                </c:pt>
                <c:pt idx="7">
                  <c:v>9.0</c:v>
                </c:pt>
                <c:pt idx="8">
                  <c:v>10.0</c:v>
                </c:pt>
                <c:pt idx="9">
                  <c:v>17.0</c:v>
                </c:pt>
                <c:pt idx="10">
                  <c:v>9.0</c:v>
                </c:pt>
                <c:pt idx="11">
                  <c:v>6.0</c:v>
                </c:pt>
                <c:pt idx="12">
                  <c:v>4.0</c:v>
                </c:pt>
                <c:pt idx="13">
                  <c:v>7.0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fr-BE" sz="2400" dirty="0"/>
              <a:t>mS </a:t>
            </a:r>
            <a:r>
              <a:rPr lang="fr-BE" sz="2400" dirty="0" smtClean="0"/>
              <a:t>– statuut</a:t>
            </a:r>
            <a:endParaRPr lang="fr-BE" sz="2400" baseline="0" dirty="0"/>
          </a:p>
        </c:rich>
      </c:tx>
      <c:layout>
        <c:manualLayout>
          <c:xMode val="edge"/>
          <c:yMode val="edge"/>
          <c:x val="0.0642333619322346"/>
          <c:y val="0.0240434220415705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'Statut prof'!$A$3:$E$3</c:f>
              <c:strCache>
                <c:ptCount val="5"/>
                <c:pt idx="0">
                  <c:v>Travailleur indépendant</c:v>
                </c:pt>
                <c:pt idx="1">
                  <c:v>Demandeur d'emploi</c:v>
                </c:pt>
                <c:pt idx="2">
                  <c:v>Salarié</c:v>
                </c:pt>
                <c:pt idx="3">
                  <c:v>CPAS</c:v>
                </c:pt>
                <c:pt idx="4">
                  <c:v>Inactif</c:v>
                </c:pt>
              </c:strCache>
            </c:strRef>
          </c:cat>
          <c:val>
            <c:numRef>
              <c:f>'Statut prof'!$A$4:$E$4</c:f>
              <c:numCache>
                <c:formatCode>General</c:formatCode>
                <c:ptCount val="5"/>
                <c:pt idx="0">
                  <c:v>181.0</c:v>
                </c:pt>
                <c:pt idx="1">
                  <c:v>174.0</c:v>
                </c:pt>
                <c:pt idx="2">
                  <c:v>107.0</c:v>
                </c:pt>
                <c:pt idx="3">
                  <c:v>86.0</c:v>
                </c:pt>
                <c:pt idx="4">
                  <c:v>48.0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fr-BE" sz="2400" dirty="0"/>
              <a:t>mS </a:t>
            </a:r>
            <a:r>
              <a:rPr lang="fr-BE" sz="2400" dirty="0" smtClean="0"/>
              <a:t>– level of studies</a:t>
            </a:r>
            <a:endParaRPr lang="fr-BE" sz="2400" dirty="0"/>
          </a:p>
        </c:rich>
      </c:tx>
      <c:layout>
        <c:manualLayout>
          <c:xMode val="edge"/>
          <c:yMode val="edge"/>
          <c:x val="0.144200471291454"/>
          <c:y val="0.045730881061426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'Niv de formation'!$A$4:$F$4</c:f>
              <c:strCache>
                <c:ptCount val="6"/>
                <c:pt idx="0">
                  <c:v>Supérieur court (Humanités +3)</c:v>
                </c:pt>
                <c:pt idx="1">
                  <c:v>Humanités</c:v>
                </c:pt>
                <c:pt idx="2">
                  <c:v>Enseignement technique et professionnel </c:v>
                </c:pt>
                <c:pt idx="3">
                  <c:v>Lire/Ecrire/Compter </c:v>
                </c:pt>
                <c:pt idx="4">
                  <c:v>Supérieur long (Humanités +4 ou plus)</c:v>
                </c:pt>
                <c:pt idx="5">
                  <c:v>Illettré</c:v>
                </c:pt>
              </c:strCache>
            </c:strRef>
          </c:cat>
          <c:val>
            <c:numRef>
              <c:f>'Niv de formation'!$A$5:$F$5</c:f>
              <c:numCache>
                <c:formatCode>General</c:formatCode>
                <c:ptCount val="6"/>
                <c:pt idx="0">
                  <c:v>177.0</c:v>
                </c:pt>
                <c:pt idx="1">
                  <c:v>148.0</c:v>
                </c:pt>
                <c:pt idx="2">
                  <c:v>119.0</c:v>
                </c:pt>
                <c:pt idx="3">
                  <c:v>69.0</c:v>
                </c:pt>
                <c:pt idx="4">
                  <c:v>76.0</c:v>
                </c:pt>
                <c:pt idx="5">
                  <c:v>7.0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BE" dirty="0"/>
              <a:t>mS - </a:t>
            </a:r>
            <a:r>
              <a:rPr lang="fr-BE" dirty="0" smtClean="0"/>
              <a:t>activity</a:t>
            </a:r>
            <a:endParaRPr lang="fr-BE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'Typo activité'!$A$4:$H$4</c:f>
              <c:strCache>
                <c:ptCount val="8"/>
                <c:pt idx="0">
                  <c:v>Commerce</c:v>
                </c:pt>
                <c:pt idx="1">
                  <c:v>Services</c:v>
                </c:pt>
                <c:pt idx="2">
                  <c:v>Transport</c:v>
                </c:pt>
                <c:pt idx="3">
                  <c:v>Horeca</c:v>
                </c:pt>
                <c:pt idx="4">
                  <c:v>Art, culture et loisirs</c:v>
                </c:pt>
                <c:pt idx="5">
                  <c:v>Bâtiment</c:v>
                </c:pt>
                <c:pt idx="6">
                  <c:v>Artisanat</c:v>
                </c:pt>
                <c:pt idx="7">
                  <c:v>Agriculture</c:v>
                </c:pt>
              </c:strCache>
            </c:strRef>
          </c:cat>
          <c:val>
            <c:numRef>
              <c:f>'Typo activité'!$A$5:$H$5</c:f>
              <c:numCache>
                <c:formatCode>General</c:formatCode>
                <c:ptCount val="8"/>
                <c:pt idx="0">
                  <c:v>260.0</c:v>
                </c:pt>
                <c:pt idx="1">
                  <c:v>121.0</c:v>
                </c:pt>
                <c:pt idx="2">
                  <c:v>78.0</c:v>
                </c:pt>
                <c:pt idx="3">
                  <c:v>58.0</c:v>
                </c:pt>
                <c:pt idx="4">
                  <c:v>34.0</c:v>
                </c:pt>
                <c:pt idx="5">
                  <c:v>21.0</c:v>
                </c:pt>
                <c:pt idx="6">
                  <c:v>20.0</c:v>
                </c:pt>
                <c:pt idx="7">
                  <c:v>4.0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BE" dirty="0"/>
              <a:t>mS - </a:t>
            </a:r>
            <a:r>
              <a:rPr lang="fr-BE" dirty="0" smtClean="0"/>
              <a:t>Gender</a:t>
            </a:r>
            <a:endParaRPr lang="fr-BE" baseline="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Sexe!$B$3:$C$3</c:f>
              <c:strCache>
                <c:ptCount val="2"/>
                <c:pt idx="0">
                  <c:v>M</c:v>
                </c:pt>
                <c:pt idx="1">
                  <c:v>F</c:v>
                </c:pt>
              </c:strCache>
            </c:strRef>
          </c:cat>
          <c:val>
            <c:numRef>
              <c:f>Sexe!$B$4:$C$4</c:f>
              <c:numCache>
                <c:formatCode>General</c:formatCode>
                <c:ptCount val="2"/>
                <c:pt idx="0">
                  <c:v>359.0</c:v>
                </c:pt>
                <c:pt idx="1">
                  <c:v>237.0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69F59-D780-7E45-8C3E-9B0F3B5300AB}" type="doc">
      <dgm:prSet loTypeId="urn:microsoft.com/office/officeart/2005/8/layout/chevron1" loCatId="" qsTypeId="urn:microsoft.com/office/officeart/2005/8/quickstyle/simple3" qsCatId="simple" csTypeId="urn:microsoft.com/office/officeart/2005/8/colors/accent1_2" csCatId="accent1" phldr="1"/>
      <dgm:spPr/>
    </dgm:pt>
    <dgm:pt modelId="{74B359D9-5FFC-2D41-99F2-CE4D6B41CF7E}">
      <dgm:prSet phldrT="[Texte]"/>
      <dgm:spPr/>
      <dgm:t>
        <a:bodyPr/>
        <a:lstStyle/>
        <a:p>
          <a:r>
            <a:rPr lang="fr-FR" dirty="0" smtClean="0"/>
            <a:t>Social </a:t>
          </a:r>
          <a:r>
            <a:rPr lang="fr-FR" dirty="0" err="1" smtClean="0"/>
            <a:t>Mining</a:t>
          </a:r>
          <a:endParaRPr lang="fr-FR" dirty="0" smtClean="0"/>
        </a:p>
      </dgm:t>
    </dgm:pt>
    <dgm:pt modelId="{4A0412AD-FD87-EF46-8E79-66226C5565FF}" type="parTrans" cxnId="{B9B91087-F0A0-B047-96A5-0691AA7986DE}">
      <dgm:prSet/>
      <dgm:spPr/>
      <dgm:t>
        <a:bodyPr/>
        <a:lstStyle/>
        <a:p>
          <a:endParaRPr lang="fr-FR"/>
        </a:p>
      </dgm:t>
    </dgm:pt>
    <dgm:pt modelId="{C9EDD8F9-472A-0648-833F-F1E05D06F2D4}" type="sibTrans" cxnId="{B9B91087-F0A0-B047-96A5-0691AA7986DE}">
      <dgm:prSet/>
      <dgm:spPr/>
      <dgm:t>
        <a:bodyPr/>
        <a:lstStyle/>
        <a:p>
          <a:endParaRPr lang="fr-FR"/>
        </a:p>
      </dgm:t>
    </dgm:pt>
    <dgm:pt modelId="{755F2E31-5D8D-1949-8E69-A12C7D19E9FA}">
      <dgm:prSet phldrT="[Texte]"/>
      <dgm:spPr/>
      <dgm:t>
        <a:bodyPr/>
        <a:lstStyle/>
        <a:p>
          <a:r>
            <a:rPr lang="fr-FR" dirty="0" err="1" smtClean="0"/>
            <a:t>Fast</a:t>
          </a:r>
          <a:r>
            <a:rPr lang="fr-FR" dirty="0" smtClean="0"/>
            <a:t> &amp; simple </a:t>
          </a:r>
          <a:r>
            <a:rPr lang="fr-FR" dirty="0" err="1" smtClean="0"/>
            <a:t>procedures</a:t>
          </a:r>
          <a:endParaRPr lang="fr-FR" dirty="0"/>
        </a:p>
      </dgm:t>
    </dgm:pt>
    <dgm:pt modelId="{8872B749-381B-CB45-96AE-E4529CD7DCF0}" type="parTrans" cxnId="{DC86AB34-246E-DE4E-A3B8-CC80EF128D4E}">
      <dgm:prSet/>
      <dgm:spPr/>
      <dgm:t>
        <a:bodyPr/>
        <a:lstStyle/>
        <a:p>
          <a:endParaRPr lang="fr-FR"/>
        </a:p>
      </dgm:t>
    </dgm:pt>
    <dgm:pt modelId="{09C6929B-3682-9445-B706-FC733CF52385}" type="sibTrans" cxnId="{DC86AB34-246E-DE4E-A3B8-CC80EF128D4E}">
      <dgm:prSet/>
      <dgm:spPr/>
      <dgm:t>
        <a:bodyPr/>
        <a:lstStyle/>
        <a:p>
          <a:endParaRPr lang="fr-FR"/>
        </a:p>
      </dgm:t>
    </dgm:pt>
    <dgm:pt modelId="{8B7FC3B1-0EBC-FE4F-B6A9-E565B314DCE0}" type="pres">
      <dgm:prSet presAssocID="{51769F59-D780-7E45-8C3E-9B0F3B5300AB}" presName="Name0" presStyleCnt="0">
        <dgm:presLayoutVars>
          <dgm:dir/>
          <dgm:animLvl val="lvl"/>
          <dgm:resizeHandles val="exact"/>
        </dgm:presLayoutVars>
      </dgm:prSet>
      <dgm:spPr/>
    </dgm:pt>
    <dgm:pt modelId="{B58E96A0-3815-2A4A-A7FF-32650E0FEF77}" type="pres">
      <dgm:prSet presAssocID="{74B359D9-5FFC-2D41-99F2-CE4D6B41CF7E}" presName="parTxOnly" presStyleLbl="node1" presStyleIdx="0" presStyleCnt="2" custLinFactNeighborX="-821" custLinFactNeighborY="-21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2C337C-B6E8-0448-9F06-BF4979D4C9E7}" type="pres">
      <dgm:prSet presAssocID="{C9EDD8F9-472A-0648-833F-F1E05D06F2D4}" presName="parTxOnlySpace" presStyleCnt="0"/>
      <dgm:spPr/>
    </dgm:pt>
    <dgm:pt modelId="{D3023632-A24A-2F4F-BFAD-CBD8195C4B21}" type="pres">
      <dgm:prSet presAssocID="{755F2E31-5D8D-1949-8E69-A12C7D19E9FA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E353CE2-B6E7-8A4E-BAF1-3EC960B4C2F5}" type="presOf" srcId="{51769F59-D780-7E45-8C3E-9B0F3B5300AB}" destId="{8B7FC3B1-0EBC-FE4F-B6A9-E565B314DCE0}" srcOrd="0" destOrd="0" presId="urn:microsoft.com/office/officeart/2005/8/layout/chevron1"/>
    <dgm:cxn modelId="{62AFBCC5-E75B-DA4B-B0A3-9D76E710E94D}" type="presOf" srcId="{755F2E31-5D8D-1949-8E69-A12C7D19E9FA}" destId="{D3023632-A24A-2F4F-BFAD-CBD8195C4B21}" srcOrd="0" destOrd="0" presId="urn:microsoft.com/office/officeart/2005/8/layout/chevron1"/>
    <dgm:cxn modelId="{B9B91087-F0A0-B047-96A5-0691AA7986DE}" srcId="{51769F59-D780-7E45-8C3E-9B0F3B5300AB}" destId="{74B359D9-5FFC-2D41-99F2-CE4D6B41CF7E}" srcOrd="0" destOrd="0" parTransId="{4A0412AD-FD87-EF46-8E79-66226C5565FF}" sibTransId="{C9EDD8F9-472A-0648-833F-F1E05D06F2D4}"/>
    <dgm:cxn modelId="{DC86AB34-246E-DE4E-A3B8-CC80EF128D4E}" srcId="{51769F59-D780-7E45-8C3E-9B0F3B5300AB}" destId="{755F2E31-5D8D-1949-8E69-A12C7D19E9FA}" srcOrd="1" destOrd="0" parTransId="{8872B749-381B-CB45-96AE-E4529CD7DCF0}" sibTransId="{09C6929B-3682-9445-B706-FC733CF52385}"/>
    <dgm:cxn modelId="{0163A3C6-57FD-8348-A0AA-C385492680CF}" type="presOf" srcId="{74B359D9-5FFC-2D41-99F2-CE4D6B41CF7E}" destId="{B58E96A0-3815-2A4A-A7FF-32650E0FEF77}" srcOrd="0" destOrd="0" presId="urn:microsoft.com/office/officeart/2005/8/layout/chevron1"/>
    <dgm:cxn modelId="{FEC781BB-CA62-594D-A182-157549DD790F}" type="presParOf" srcId="{8B7FC3B1-0EBC-FE4F-B6A9-E565B314DCE0}" destId="{B58E96A0-3815-2A4A-A7FF-32650E0FEF77}" srcOrd="0" destOrd="0" presId="urn:microsoft.com/office/officeart/2005/8/layout/chevron1"/>
    <dgm:cxn modelId="{A98BF8EB-E2FB-0F49-ACFF-4AAD454A44F4}" type="presParOf" srcId="{8B7FC3B1-0EBC-FE4F-B6A9-E565B314DCE0}" destId="{242C337C-B6E8-0448-9F06-BF4979D4C9E7}" srcOrd="1" destOrd="0" presId="urn:microsoft.com/office/officeart/2005/8/layout/chevron1"/>
    <dgm:cxn modelId="{98774F68-CCF7-1B49-BEEF-33C392D41E50}" type="presParOf" srcId="{8B7FC3B1-0EBC-FE4F-B6A9-E565B314DCE0}" destId="{D3023632-A24A-2F4F-BFAD-CBD8195C4B21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769F59-D780-7E45-8C3E-9B0F3B5300AB}" type="doc">
      <dgm:prSet loTypeId="urn:microsoft.com/office/officeart/2005/8/layout/chevron1" loCatId="" qsTypeId="urn:microsoft.com/office/officeart/2005/8/quickstyle/simple3" qsCatId="simple" csTypeId="urn:microsoft.com/office/officeart/2005/8/colors/accent1_2" csCatId="accent1" phldr="1"/>
      <dgm:spPr/>
    </dgm:pt>
    <dgm:pt modelId="{74B359D9-5FFC-2D41-99F2-CE4D6B41CF7E}">
      <dgm:prSet phldrT="[Texte]"/>
      <dgm:spPr/>
      <dgm:t>
        <a:bodyPr/>
        <a:lstStyle/>
        <a:p>
          <a:r>
            <a:rPr lang="fr-FR" dirty="0" err="1" smtClean="0"/>
            <a:t>preparation</a:t>
          </a:r>
          <a:endParaRPr lang="fr-FR" dirty="0" smtClean="0"/>
        </a:p>
      </dgm:t>
    </dgm:pt>
    <dgm:pt modelId="{4A0412AD-FD87-EF46-8E79-66226C5565FF}" type="parTrans" cxnId="{B9B91087-F0A0-B047-96A5-0691AA7986DE}">
      <dgm:prSet/>
      <dgm:spPr/>
      <dgm:t>
        <a:bodyPr/>
        <a:lstStyle/>
        <a:p>
          <a:endParaRPr lang="fr-FR"/>
        </a:p>
      </dgm:t>
    </dgm:pt>
    <dgm:pt modelId="{C9EDD8F9-472A-0648-833F-F1E05D06F2D4}" type="sibTrans" cxnId="{B9B91087-F0A0-B047-96A5-0691AA7986DE}">
      <dgm:prSet/>
      <dgm:spPr/>
      <dgm:t>
        <a:bodyPr/>
        <a:lstStyle/>
        <a:p>
          <a:endParaRPr lang="fr-FR"/>
        </a:p>
      </dgm:t>
    </dgm:pt>
    <dgm:pt modelId="{755F2E31-5D8D-1949-8E69-A12C7D19E9FA}">
      <dgm:prSet phldrT="[Texte]"/>
      <dgm:spPr/>
      <dgm:t>
        <a:bodyPr/>
        <a:lstStyle/>
        <a:p>
          <a:r>
            <a:rPr lang="fr-FR" dirty="0" err="1" smtClean="0"/>
            <a:t>Launch</a:t>
          </a:r>
          <a:endParaRPr lang="fr-FR" dirty="0"/>
        </a:p>
      </dgm:t>
    </dgm:pt>
    <dgm:pt modelId="{8872B749-381B-CB45-96AE-E4529CD7DCF0}" type="parTrans" cxnId="{DC86AB34-246E-DE4E-A3B8-CC80EF128D4E}">
      <dgm:prSet/>
      <dgm:spPr/>
      <dgm:t>
        <a:bodyPr/>
        <a:lstStyle/>
        <a:p>
          <a:endParaRPr lang="fr-FR"/>
        </a:p>
      </dgm:t>
    </dgm:pt>
    <dgm:pt modelId="{09C6929B-3682-9445-B706-FC733CF52385}" type="sibTrans" cxnId="{DC86AB34-246E-DE4E-A3B8-CC80EF128D4E}">
      <dgm:prSet/>
      <dgm:spPr/>
      <dgm:t>
        <a:bodyPr/>
        <a:lstStyle/>
        <a:p>
          <a:endParaRPr lang="fr-FR"/>
        </a:p>
      </dgm:t>
    </dgm:pt>
    <dgm:pt modelId="{0CBA7184-A7AD-BF44-972D-F1A9582B36BD}">
      <dgm:prSet phldrT="[Texte]"/>
      <dgm:spPr/>
      <dgm:t>
        <a:bodyPr/>
        <a:lstStyle/>
        <a:p>
          <a:r>
            <a:rPr lang="fr-FR" dirty="0" err="1" smtClean="0"/>
            <a:t>development</a:t>
          </a:r>
          <a:endParaRPr lang="fr-FR" dirty="0"/>
        </a:p>
      </dgm:t>
    </dgm:pt>
    <dgm:pt modelId="{9BDA3241-E9E8-B244-BF46-F98F7CFFA8B2}" type="parTrans" cxnId="{59049535-A702-0E41-AB25-7071CDE9C600}">
      <dgm:prSet/>
      <dgm:spPr/>
      <dgm:t>
        <a:bodyPr/>
        <a:lstStyle/>
        <a:p>
          <a:endParaRPr lang="fr-FR"/>
        </a:p>
      </dgm:t>
    </dgm:pt>
    <dgm:pt modelId="{964E77A9-0CA7-2C42-866F-5D63EA9329E7}" type="sibTrans" cxnId="{59049535-A702-0E41-AB25-7071CDE9C600}">
      <dgm:prSet/>
      <dgm:spPr/>
      <dgm:t>
        <a:bodyPr/>
        <a:lstStyle/>
        <a:p>
          <a:endParaRPr lang="fr-FR"/>
        </a:p>
      </dgm:t>
    </dgm:pt>
    <dgm:pt modelId="{8B7FC3B1-0EBC-FE4F-B6A9-E565B314DCE0}" type="pres">
      <dgm:prSet presAssocID="{51769F59-D780-7E45-8C3E-9B0F3B5300AB}" presName="Name0" presStyleCnt="0">
        <dgm:presLayoutVars>
          <dgm:dir/>
          <dgm:animLvl val="lvl"/>
          <dgm:resizeHandles val="exact"/>
        </dgm:presLayoutVars>
      </dgm:prSet>
      <dgm:spPr/>
    </dgm:pt>
    <dgm:pt modelId="{B58E96A0-3815-2A4A-A7FF-32650E0FEF77}" type="pres">
      <dgm:prSet presAssocID="{74B359D9-5FFC-2D41-99F2-CE4D6B41CF7E}" presName="parTxOnly" presStyleLbl="node1" presStyleIdx="0" presStyleCnt="3" custLinFactNeighborX="-821" custLinFactNeighborY="-21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2C337C-B6E8-0448-9F06-BF4979D4C9E7}" type="pres">
      <dgm:prSet presAssocID="{C9EDD8F9-472A-0648-833F-F1E05D06F2D4}" presName="parTxOnlySpace" presStyleCnt="0"/>
      <dgm:spPr/>
    </dgm:pt>
    <dgm:pt modelId="{D3023632-A24A-2F4F-BFAD-CBD8195C4B21}" type="pres">
      <dgm:prSet presAssocID="{755F2E31-5D8D-1949-8E69-A12C7D19E9F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5EFB6F-1F32-4549-A68F-0C67A1AA796A}" type="pres">
      <dgm:prSet presAssocID="{09C6929B-3682-9445-B706-FC733CF52385}" presName="parTxOnlySpace" presStyleCnt="0"/>
      <dgm:spPr/>
    </dgm:pt>
    <dgm:pt modelId="{51CE7191-EE5F-EC43-AF55-47DF54447EC0}" type="pres">
      <dgm:prSet presAssocID="{0CBA7184-A7AD-BF44-972D-F1A9582B36B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414F345-AF5F-9044-B5B0-45C6B0D8EC66}" type="presOf" srcId="{51769F59-D780-7E45-8C3E-9B0F3B5300AB}" destId="{8B7FC3B1-0EBC-FE4F-B6A9-E565B314DCE0}" srcOrd="0" destOrd="0" presId="urn:microsoft.com/office/officeart/2005/8/layout/chevron1"/>
    <dgm:cxn modelId="{602DA21E-ACE6-3C4A-B511-39BC5F504AA2}" type="presOf" srcId="{74B359D9-5FFC-2D41-99F2-CE4D6B41CF7E}" destId="{B58E96A0-3815-2A4A-A7FF-32650E0FEF77}" srcOrd="0" destOrd="0" presId="urn:microsoft.com/office/officeart/2005/8/layout/chevron1"/>
    <dgm:cxn modelId="{59049535-A702-0E41-AB25-7071CDE9C600}" srcId="{51769F59-D780-7E45-8C3E-9B0F3B5300AB}" destId="{0CBA7184-A7AD-BF44-972D-F1A9582B36BD}" srcOrd="2" destOrd="0" parTransId="{9BDA3241-E9E8-B244-BF46-F98F7CFFA8B2}" sibTransId="{964E77A9-0CA7-2C42-866F-5D63EA9329E7}"/>
    <dgm:cxn modelId="{B9B91087-F0A0-B047-96A5-0691AA7986DE}" srcId="{51769F59-D780-7E45-8C3E-9B0F3B5300AB}" destId="{74B359D9-5FFC-2D41-99F2-CE4D6B41CF7E}" srcOrd="0" destOrd="0" parTransId="{4A0412AD-FD87-EF46-8E79-66226C5565FF}" sibTransId="{C9EDD8F9-472A-0648-833F-F1E05D06F2D4}"/>
    <dgm:cxn modelId="{46B4FF2E-4471-9D45-945E-12BE0A953DF7}" type="presOf" srcId="{755F2E31-5D8D-1949-8E69-A12C7D19E9FA}" destId="{D3023632-A24A-2F4F-BFAD-CBD8195C4B21}" srcOrd="0" destOrd="0" presId="urn:microsoft.com/office/officeart/2005/8/layout/chevron1"/>
    <dgm:cxn modelId="{DC86AB34-246E-DE4E-A3B8-CC80EF128D4E}" srcId="{51769F59-D780-7E45-8C3E-9B0F3B5300AB}" destId="{755F2E31-5D8D-1949-8E69-A12C7D19E9FA}" srcOrd="1" destOrd="0" parTransId="{8872B749-381B-CB45-96AE-E4529CD7DCF0}" sibTransId="{09C6929B-3682-9445-B706-FC733CF52385}"/>
    <dgm:cxn modelId="{774AA064-3CF1-8543-B298-9DADA1543C82}" type="presOf" srcId="{0CBA7184-A7AD-BF44-972D-F1A9582B36BD}" destId="{51CE7191-EE5F-EC43-AF55-47DF54447EC0}" srcOrd="0" destOrd="0" presId="urn:microsoft.com/office/officeart/2005/8/layout/chevron1"/>
    <dgm:cxn modelId="{C0B524B7-62B5-5B40-89C5-E53FAC224263}" type="presParOf" srcId="{8B7FC3B1-0EBC-FE4F-B6A9-E565B314DCE0}" destId="{B58E96A0-3815-2A4A-A7FF-32650E0FEF77}" srcOrd="0" destOrd="0" presId="urn:microsoft.com/office/officeart/2005/8/layout/chevron1"/>
    <dgm:cxn modelId="{E486585C-E915-4449-B7A5-33B24C7F56FF}" type="presParOf" srcId="{8B7FC3B1-0EBC-FE4F-B6A9-E565B314DCE0}" destId="{242C337C-B6E8-0448-9F06-BF4979D4C9E7}" srcOrd="1" destOrd="0" presId="urn:microsoft.com/office/officeart/2005/8/layout/chevron1"/>
    <dgm:cxn modelId="{78C24836-D54D-FD46-8CF4-EA9AFCE7AE13}" type="presParOf" srcId="{8B7FC3B1-0EBC-FE4F-B6A9-E565B314DCE0}" destId="{D3023632-A24A-2F4F-BFAD-CBD8195C4B21}" srcOrd="2" destOrd="0" presId="urn:microsoft.com/office/officeart/2005/8/layout/chevron1"/>
    <dgm:cxn modelId="{C842D54D-E23C-3047-890B-480397C9A513}" type="presParOf" srcId="{8B7FC3B1-0EBC-FE4F-B6A9-E565B314DCE0}" destId="{285EFB6F-1F32-4549-A68F-0C67A1AA796A}" srcOrd="3" destOrd="0" presId="urn:microsoft.com/office/officeart/2005/8/layout/chevron1"/>
    <dgm:cxn modelId="{3E2E70AD-ED73-BB4D-AD23-04EA6C2A81D0}" type="presParOf" srcId="{8B7FC3B1-0EBC-FE4F-B6A9-E565B314DCE0}" destId="{51CE7191-EE5F-EC43-AF55-47DF54447EC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E96A0-3815-2A4A-A7FF-32650E0FEF77}">
      <dsp:nvSpPr>
        <dsp:cNvPr id="0" name=""/>
        <dsp:cNvSpPr/>
      </dsp:nvSpPr>
      <dsp:spPr>
        <a:xfrm>
          <a:off x="3361" y="0"/>
          <a:ext cx="3945734" cy="70089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Social </a:t>
          </a:r>
          <a:r>
            <a:rPr lang="fr-FR" sz="2300" kern="1200" dirty="0" err="1" smtClean="0"/>
            <a:t>Mining</a:t>
          </a:r>
          <a:endParaRPr lang="fr-FR" sz="2300" kern="1200" dirty="0" smtClean="0"/>
        </a:p>
      </dsp:txBody>
      <dsp:txXfrm>
        <a:off x="353811" y="0"/>
        <a:ext cx="3244835" cy="700899"/>
      </dsp:txXfrm>
    </dsp:sp>
    <dsp:sp modelId="{D3023632-A24A-2F4F-BFAD-CBD8195C4B21}">
      <dsp:nvSpPr>
        <dsp:cNvPr id="0" name=""/>
        <dsp:cNvSpPr/>
      </dsp:nvSpPr>
      <dsp:spPr>
        <a:xfrm>
          <a:off x="3557761" y="0"/>
          <a:ext cx="3945734" cy="70089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err="1" smtClean="0"/>
            <a:t>Fast</a:t>
          </a:r>
          <a:r>
            <a:rPr lang="fr-FR" sz="2300" kern="1200" dirty="0" smtClean="0"/>
            <a:t> &amp; simple </a:t>
          </a:r>
          <a:r>
            <a:rPr lang="fr-FR" sz="2300" kern="1200" dirty="0" err="1" smtClean="0"/>
            <a:t>procedures</a:t>
          </a:r>
          <a:endParaRPr lang="fr-FR" sz="2300" kern="1200" dirty="0"/>
        </a:p>
      </dsp:txBody>
      <dsp:txXfrm>
        <a:off x="3908211" y="0"/>
        <a:ext cx="3244835" cy="700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E96A0-3815-2A4A-A7FF-32650E0FEF77}">
      <dsp:nvSpPr>
        <dsp:cNvPr id="0" name=""/>
        <dsp:cNvSpPr/>
      </dsp:nvSpPr>
      <dsp:spPr>
        <a:xfrm>
          <a:off x="0" y="0"/>
          <a:ext cx="2680605" cy="70089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err="1" smtClean="0"/>
            <a:t>preparation</a:t>
          </a:r>
          <a:endParaRPr lang="fr-FR" sz="2600" kern="1200" dirty="0" smtClean="0"/>
        </a:p>
      </dsp:txBody>
      <dsp:txXfrm>
        <a:off x="350450" y="0"/>
        <a:ext cx="1979706" cy="700899"/>
      </dsp:txXfrm>
    </dsp:sp>
    <dsp:sp modelId="{D3023632-A24A-2F4F-BFAD-CBD8195C4B21}">
      <dsp:nvSpPr>
        <dsp:cNvPr id="0" name=""/>
        <dsp:cNvSpPr/>
      </dsp:nvSpPr>
      <dsp:spPr>
        <a:xfrm>
          <a:off x="2414745" y="0"/>
          <a:ext cx="2680605" cy="70089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err="1" smtClean="0"/>
            <a:t>Launch</a:t>
          </a:r>
          <a:endParaRPr lang="fr-FR" sz="2600" kern="1200" dirty="0"/>
        </a:p>
      </dsp:txBody>
      <dsp:txXfrm>
        <a:off x="2765195" y="0"/>
        <a:ext cx="1979706" cy="700899"/>
      </dsp:txXfrm>
    </dsp:sp>
    <dsp:sp modelId="{51CE7191-EE5F-EC43-AF55-47DF54447EC0}">
      <dsp:nvSpPr>
        <dsp:cNvPr id="0" name=""/>
        <dsp:cNvSpPr/>
      </dsp:nvSpPr>
      <dsp:spPr>
        <a:xfrm>
          <a:off x="4827290" y="0"/>
          <a:ext cx="2680605" cy="70089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013" tIns="34671" rIns="34671" bIns="34671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600" kern="1200" dirty="0" err="1" smtClean="0"/>
            <a:t>development</a:t>
          </a:r>
          <a:endParaRPr lang="fr-FR" sz="2600" kern="1200" dirty="0"/>
        </a:p>
      </dsp:txBody>
      <dsp:txXfrm>
        <a:off x="5177740" y="0"/>
        <a:ext cx="1979706" cy="700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0.84469</cdr:x>
      <cdr:y>0.92967</cdr:y>
    </cdr:from>
    <cdr:to>
      <cdr:x>0.99755</cdr:x>
      <cdr:y>0.9835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9842500" y="3310335"/>
          <a:ext cx="1781203" cy="191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BE" sz="1100"/>
            <a:t>01/08/2013</a:t>
          </a:r>
        </a:p>
        <a:p xmlns:a="http://schemas.openxmlformats.org/drawingml/2006/main">
          <a:pPr algn="ctr"/>
          <a:endParaRPr lang="fr-BE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</cdr:x>
      <cdr:y>0.90017</cdr:y>
    </cdr:from>
    <cdr:to>
      <cdr:x>1</cdr:x>
      <cdr:y>0.96633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6524625" y="3862642"/>
          <a:ext cx="2174875" cy="283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fr-BE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A368B-FEA3-9D4A-BF47-5E2225ADF726}" type="datetimeFigureOut">
              <a:rPr lang="fr-FR" smtClean="0"/>
              <a:t>08/10/14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6272A-4531-9A4F-9863-E47735891B1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120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CB04D-7D1A-644C-92D4-B07332B049BF}" type="datetimeFigureOut">
              <a:rPr lang="en-US" smtClean="0"/>
              <a:t>08/10/14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B6BC6-E5D3-404F-A76A-5931B41DBAB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422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5253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B6BC6-E5D3-404F-A76A-5931B41DBAB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93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jp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2.emf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3.JP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2.emf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3.JP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emf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emf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3.JP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emf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emf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emf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5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5.jpe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5.jpe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IMG_33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8" y="5606129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nl-BE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59"/>
            <a:ext cx="6400354" cy="1752451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0" indent="0" algn="ctr">
              <a:buNone/>
              <a:defRPr/>
            </a:lvl1pPr>
            <a:lvl2pPr marL="321258" indent="0" algn="ctr">
              <a:buNone/>
              <a:defRPr/>
            </a:lvl2pPr>
            <a:lvl3pPr marL="642519" indent="0" algn="ctr">
              <a:buNone/>
              <a:defRPr/>
            </a:lvl3pPr>
            <a:lvl4pPr marL="963776" indent="0" algn="ctr">
              <a:buNone/>
              <a:defRPr/>
            </a:lvl4pPr>
            <a:lvl5pPr marL="1285039" indent="0" algn="ctr">
              <a:buNone/>
              <a:defRPr/>
            </a:lvl5pPr>
            <a:lvl6pPr marL="1606299" indent="0" algn="ctr">
              <a:buNone/>
              <a:defRPr/>
            </a:lvl6pPr>
            <a:lvl7pPr marL="1927559" indent="0" algn="ctr">
              <a:buNone/>
              <a:defRPr/>
            </a:lvl7pPr>
            <a:lvl8pPr marL="2248821" indent="0" algn="ctr">
              <a:buNone/>
              <a:defRPr/>
            </a:lvl8pPr>
            <a:lvl9pPr marL="2570081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6546577" y="6365763"/>
            <a:ext cx="2133079" cy="36500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9E91D-536E-F145-AF3C-09A83EBFE4E0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IMG_3300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9" y="5606130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32793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G_309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68" y="5302335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59" y="273485"/>
            <a:ext cx="3008189" cy="1161975"/>
          </a:xfrm>
          <a:prstGeom prst="rect">
            <a:avLst/>
          </a:prstGeom>
        </p:spPr>
        <p:txBody>
          <a:bodyPr vert="horz" lIns="64251" tIns="32125" rIns="64251" bIns="32125"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624672" indent="-401573">
              <a:buSzPct val="171000"/>
              <a:buFontTx/>
              <a:buBlip>
                <a:blip r:embed="rId3"/>
              </a:buBlip>
              <a:defRPr sz="2200"/>
            </a:lvl1pPr>
            <a:lvl2pPr marL="937008" indent="-401573">
              <a:buSzPct val="171000"/>
              <a:buFontTx/>
              <a:buBlip>
                <a:blip r:embed="rId3"/>
              </a:buBlip>
              <a:defRPr sz="2000"/>
            </a:lvl2pPr>
            <a:lvl3pPr marL="1249344" indent="-401573">
              <a:buSzPct val="171000"/>
              <a:buFontTx/>
              <a:buBlip>
                <a:blip r:embed="rId3"/>
              </a:buBlip>
              <a:defRPr sz="1700"/>
            </a:lvl3pPr>
            <a:lvl4pPr marL="1561680" indent="-401573">
              <a:buSzPct val="171000"/>
              <a:buFontTx/>
              <a:buBlip>
                <a:blip r:embed="rId3"/>
              </a:buBlip>
              <a:defRPr sz="1400"/>
            </a:lvl4pPr>
            <a:lvl5pPr marL="1874016" indent="-401573">
              <a:buSzPct val="171000"/>
              <a:buFontTx/>
              <a:buBlip>
                <a:blip r:embed="rId3"/>
              </a:buBlip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59" y="1435448"/>
            <a:ext cx="3008189" cy="4690318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0" indent="0">
              <a:buNone/>
              <a:defRPr sz="1000"/>
            </a:lvl1pPr>
            <a:lvl2pPr marL="321258" indent="0">
              <a:buNone/>
              <a:defRPr sz="800"/>
            </a:lvl2pPr>
            <a:lvl3pPr marL="642519" indent="0">
              <a:buNone/>
              <a:defRPr sz="700"/>
            </a:lvl3pPr>
            <a:lvl4pPr marL="963776" indent="0">
              <a:buNone/>
              <a:defRPr sz="600"/>
            </a:lvl4pPr>
            <a:lvl5pPr marL="1285039" indent="0">
              <a:buNone/>
              <a:defRPr sz="600"/>
            </a:lvl5pPr>
            <a:lvl6pPr marL="1606299" indent="0">
              <a:buNone/>
              <a:defRPr sz="600"/>
            </a:lvl6pPr>
            <a:lvl7pPr marL="1927559" indent="0">
              <a:buNone/>
              <a:defRPr sz="600"/>
            </a:lvl7pPr>
            <a:lvl8pPr marL="2248821" indent="0">
              <a:buNone/>
              <a:defRPr sz="600"/>
            </a:lvl8pPr>
            <a:lvl9pPr marL="2570081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5E827-27FF-CF4D-95F6-344BB08A7A10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6" descr="IMG_309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68" y="5302335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094678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22" tIns="32109" rIns="64222" bIns="32109" anchor="b"/>
          <a:lstStyle>
            <a:lvl1pPr marL="0" indent="0">
              <a:buNone/>
              <a:defRPr sz="1700" b="1"/>
            </a:lvl1pPr>
            <a:lvl2pPr marL="321109" indent="0">
              <a:buNone/>
              <a:defRPr sz="1400" b="1"/>
            </a:lvl2pPr>
            <a:lvl3pPr marL="642222" indent="0">
              <a:buNone/>
              <a:defRPr sz="1300" b="1"/>
            </a:lvl3pPr>
            <a:lvl4pPr marL="963333" indent="0">
              <a:buNone/>
              <a:defRPr sz="1100" b="1"/>
            </a:lvl4pPr>
            <a:lvl5pPr marL="1284447" indent="0">
              <a:buNone/>
              <a:defRPr sz="1100" b="1"/>
            </a:lvl5pPr>
            <a:lvl6pPr marL="1605560" indent="0">
              <a:buNone/>
              <a:defRPr sz="1100" b="1"/>
            </a:lvl6pPr>
            <a:lvl7pPr marL="1926671" indent="0">
              <a:buNone/>
              <a:defRPr sz="1100" b="1"/>
            </a:lvl7pPr>
            <a:lvl8pPr marL="2247786" indent="0">
              <a:buNone/>
              <a:defRPr sz="1100" b="1"/>
            </a:lvl8pPr>
            <a:lvl9pPr marL="2568897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22" tIns="32109" rIns="64222" bIns="32109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22" tIns="32109" rIns="64222" bIns="32109" anchor="b"/>
          <a:lstStyle>
            <a:lvl1pPr marL="0" indent="0">
              <a:buNone/>
              <a:defRPr sz="1700" b="1"/>
            </a:lvl1pPr>
            <a:lvl2pPr marL="321109" indent="0">
              <a:buNone/>
              <a:defRPr sz="1400" b="1"/>
            </a:lvl2pPr>
            <a:lvl3pPr marL="642222" indent="0">
              <a:buNone/>
              <a:defRPr sz="1300" b="1"/>
            </a:lvl3pPr>
            <a:lvl4pPr marL="963333" indent="0">
              <a:buNone/>
              <a:defRPr sz="1100" b="1"/>
            </a:lvl4pPr>
            <a:lvl5pPr marL="1284447" indent="0">
              <a:buNone/>
              <a:defRPr sz="1100" b="1"/>
            </a:lvl5pPr>
            <a:lvl6pPr marL="1605560" indent="0">
              <a:buNone/>
              <a:defRPr sz="1100" b="1"/>
            </a:lvl6pPr>
            <a:lvl7pPr marL="1926671" indent="0">
              <a:buNone/>
              <a:defRPr sz="1100" b="1"/>
            </a:lvl7pPr>
            <a:lvl8pPr marL="2247786" indent="0">
              <a:buNone/>
              <a:defRPr sz="1100" b="1"/>
            </a:lvl8pPr>
            <a:lvl9pPr marL="2568897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22" tIns="32109" rIns="64222" bIns="32109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007942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872545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63411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8" y="273494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22" tIns="32109" rIns="64222" bIns="32109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8" y="1435448"/>
            <a:ext cx="3008189" cy="4690318"/>
          </a:xfrm>
          <a:prstGeom prst="rect">
            <a:avLst/>
          </a:prstGeom>
        </p:spPr>
        <p:txBody>
          <a:bodyPr vert="horz" lIns="64222" tIns="32109" rIns="64222" bIns="32109"/>
          <a:lstStyle>
            <a:lvl1pPr marL="0" indent="0">
              <a:buNone/>
              <a:defRPr sz="1000"/>
            </a:lvl1pPr>
            <a:lvl2pPr marL="321109" indent="0">
              <a:buNone/>
              <a:defRPr sz="800"/>
            </a:lvl2pPr>
            <a:lvl3pPr marL="642222" indent="0">
              <a:buNone/>
              <a:defRPr sz="700"/>
            </a:lvl3pPr>
            <a:lvl4pPr marL="963333" indent="0">
              <a:buNone/>
              <a:defRPr sz="600"/>
            </a:lvl4pPr>
            <a:lvl5pPr marL="1284447" indent="0">
              <a:buNone/>
              <a:defRPr sz="600"/>
            </a:lvl5pPr>
            <a:lvl6pPr marL="1605560" indent="0">
              <a:buNone/>
              <a:defRPr sz="600"/>
            </a:lvl6pPr>
            <a:lvl7pPr marL="1926671" indent="0">
              <a:buNone/>
              <a:defRPr sz="600"/>
            </a:lvl7pPr>
            <a:lvl8pPr marL="2247786" indent="0">
              <a:buNone/>
              <a:defRPr sz="600"/>
            </a:lvl8pPr>
            <a:lvl9pPr marL="2568897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72771995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6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6" y="612800"/>
            <a:ext cx="5486177" cy="4114354"/>
          </a:xfrm>
          <a:prstGeom prst="rect">
            <a:avLst/>
          </a:prstGeom>
        </p:spPr>
        <p:txBody>
          <a:bodyPr vert="horz" lIns="64222" tIns="32109" rIns="64222" bIns="32109"/>
          <a:lstStyle>
            <a:lvl1pPr marL="0" indent="0">
              <a:buNone/>
              <a:defRPr sz="2200"/>
            </a:lvl1pPr>
            <a:lvl2pPr marL="321109" indent="0">
              <a:buNone/>
              <a:defRPr sz="2000"/>
            </a:lvl2pPr>
            <a:lvl3pPr marL="642222" indent="0">
              <a:buNone/>
              <a:defRPr sz="1700"/>
            </a:lvl3pPr>
            <a:lvl4pPr marL="963333" indent="0">
              <a:buNone/>
              <a:defRPr sz="1400"/>
            </a:lvl4pPr>
            <a:lvl5pPr marL="1284447" indent="0">
              <a:buNone/>
              <a:defRPr sz="1400"/>
            </a:lvl5pPr>
            <a:lvl6pPr marL="1605560" indent="0">
              <a:buNone/>
              <a:defRPr sz="1400"/>
            </a:lvl6pPr>
            <a:lvl7pPr marL="1926671" indent="0">
              <a:buNone/>
              <a:defRPr sz="1400"/>
            </a:lvl7pPr>
            <a:lvl8pPr marL="2247786" indent="0">
              <a:buNone/>
              <a:defRPr sz="1400"/>
            </a:lvl8pPr>
            <a:lvl9pPr marL="2568897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6" y="5367860"/>
            <a:ext cx="5486177" cy="804788"/>
          </a:xfrm>
          <a:prstGeom prst="rect">
            <a:avLst/>
          </a:prstGeom>
        </p:spPr>
        <p:txBody>
          <a:bodyPr vert="horz" lIns="64222" tIns="32109" rIns="64222" bIns="32109"/>
          <a:lstStyle>
            <a:lvl1pPr marL="0" indent="0">
              <a:buNone/>
              <a:defRPr sz="1000"/>
            </a:lvl1pPr>
            <a:lvl2pPr marL="321109" indent="0">
              <a:buNone/>
              <a:defRPr sz="800"/>
            </a:lvl2pPr>
            <a:lvl3pPr marL="642222" indent="0">
              <a:buNone/>
              <a:defRPr sz="700"/>
            </a:lvl3pPr>
            <a:lvl4pPr marL="963333" indent="0">
              <a:buNone/>
              <a:defRPr sz="600"/>
            </a:lvl4pPr>
            <a:lvl5pPr marL="1284447" indent="0">
              <a:buNone/>
              <a:defRPr sz="600"/>
            </a:lvl5pPr>
            <a:lvl6pPr marL="1605560" indent="0">
              <a:buNone/>
              <a:defRPr sz="600"/>
            </a:lvl6pPr>
            <a:lvl7pPr marL="1926671" indent="0">
              <a:buNone/>
              <a:defRPr sz="600"/>
            </a:lvl7pPr>
            <a:lvl8pPr marL="2247786" indent="0">
              <a:buNone/>
              <a:defRPr sz="600"/>
            </a:lvl8pPr>
            <a:lvl9pPr marL="2568897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74797626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68"/>
            <a:ext cx="8228707" cy="4525119"/>
          </a:xfrm>
          <a:prstGeom prst="rect">
            <a:avLst/>
          </a:prstGeom>
        </p:spPr>
        <p:txBody>
          <a:bodyPr vert="eaVert" lIns="64222" tIns="32109" rIns="64222" bIns="32109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620331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177" y="178594"/>
            <a:ext cx="2057176" cy="5947172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78594"/>
            <a:ext cx="6064374" cy="5947172"/>
          </a:xfrm>
          <a:prstGeom prst="rect">
            <a:avLst/>
          </a:prstGeom>
        </p:spPr>
        <p:txBody>
          <a:bodyPr vert="eaVert" lIns="64222" tIns="32109" rIns="64222" bIns="32109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7072340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19" tIns="32107" rIns="64219" bIns="32107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9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092" indent="0" algn="ctr">
              <a:buNone/>
              <a:defRPr/>
            </a:lvl2pPr>
            <a:lvl3pPr marL="642189" indent="0" algn="ctr">
              <a:buNone/>
              <a:defRPr/>
            </a:lvl3pPr>
            <a:lvl4pPr marL="963284" indent="0" algn="ctr">
              <a:buNone/>
              <a:defRPr/>
            </a:lvl4pPr>
            <a:lvl5pPr marL="1284382" indent="0" algn="ctr">
              <a:buNone/>
              <a:defRPr/>
            </a:lvl5pPr>
            <a:lvl6pPr marL="1605478" indent="0" algn="ctr">
              <a:buNone/>
              <a:defRPr/>
            </a:lvl6pPr>
            <a:lvl7pPr marL="1926572" indent="0" algn="ctr">
              <a:buNone/>
              <a:defRPr/>
            </a:lvl7pPr>
            <a:lvl8pPr marL="2247671" indent="0" algn="ctr">
              <a:buNone/>
              <a:defRPr/>
            </a:lvl8pPr>
            <a:lvl9pPr marL="2568765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376244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19" tIns="32107" rIns="64219" bIns="32107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524343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19" tIns="32107" rIns="64219" bIns="32107"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092" indent="0">
              <a:buNone/>
              <a:defRPr sz="1300"/>
            </a:lvl2pPr>
            <a:lvl3pPr marL="642189" indent="0">
              <a:buNone/>
              <a:defRPr sz="1100"/>
            </a:lvl3pPr>
            <a:lvl4pPr marL="963284" indent="0">
              <a:buNone/>
              <a:defRPr sz="1000"/>
            </a:lvl4pPr>
            <a:lvl5pPr marL="1284382" indent="0">
              <a:buNone/>
              <a:defRPr sz="1000"/>
            </a:lvl5pPr>
            <a:lvl6pPr marL="1605478" indent="0">
              <a:buNone/>
              <a:defRPr sz="1000"/>
            </a:lvl6pPr>
            <a:lvl7pPr marL="1926572" indent="0">
              <a:buNone/>
              <a:defRPr sz="1000"/>
            </a:lvl7pPr>
            <a:lvl8pPr marL="2247671" indent="0">
              <a:buNone/>
              <a:defRPr sz="1000"/>
            </a:lvl8pPr>
            <a:lvl9pPr marL="2568765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1144484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47" y="4800824"/>
            <a:ext cx="5486177" cy="567035"/>
          </a:xfrm>
          <a:prstGeom prst="rect">
            <a:avLst/>
          </a:prstGeom>
        </p:spPr>
        <p:txBody>
          <a:bodyPr vert="horz" lIns="64251" tIns="32125" rIns="64251" bIns="32125"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47" y="612800"/>
            <a:ext cx="5486177" cy="4114354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0" indent="0">
              <a:buNone/>
              <a:defRPr sz="2200"/>
            </a:lvl1pPr>
            <a:lvl2pPr marL="321258" indent="0">
              <a:buNone/>
              <a:defRPr sz="2000"/>
            </a:lvl2pPr>
            <a:lvl3pPr marL="642519" indent="0">
              <a:buNone/>
              <a:defRPr sz="1700"/>
            </a:lvl3pPr>
            <a:lvl4pPr marL="963776" indent="0">
              <a:buNone/>
              <a:defRPr sz="1400"/>
            </a:lvl4pPr>
            <a:lvl5pPr marL="1285039" indent="0">
              <a:buNone/>
              <a:defRPr sz="1400"/>
            </a:lvl5pPr>
            <a:lvl6pPr marL="1606299" indent="0">
              <a:buNone/>
              <a:defRPr sz="1400"/>
            </a:lvl6pPr>
            <a:lvl7pPr marL="1927559" indent="0">
              <a:buNone/>
              <a:defRPr sz="1400"/>
            </a:lvl7pPr>
            <a:lvl8pPr marL="2248821" indent="0">
              <a:buNone/>
              <a:defRPr sz="1400"/>
            </a:lvl8pPr>
            <a:lvl9pPr marL="2570081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47" y="5367860"/>
            <a:ext cx="5486177" cy="804788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0" indent="0">
              <a:buNone/>
              <a:defRPr sz="1000"/>
            </a:lvl1pPr>
            <a:lvl2pPr marL="321258" indent="0">
              <a:buNone/>
              <a:defRPr sz="800"/>
            </a:lvl2pPr>
            <a:lvl3pPr marL="642519" indent="0">
              <a:buNone/>
              <a:defRPr sz="700"/>
            </a:lvl3pPr>
            <a:lvl4pPr marL="963776" indent="0">
              <a:buNone/>
              <a:defRPr sz="600"/>
            </a:lvl4pPr>
            <a:lvl5pPr marL="1285039" indent="0">
              <a:buNone/>
              <a:defRPr sz="600"/>
            </a:lvl5pPr>
            <a:lvl6pPr marL="1606299" indent="0">
              <a:buNone/>
              <a:defRPr sz="600"/>
            </a:lvl6pPr>
            <a:lvl7pPr marL="1927559" indent="0">
              <a:buNone/>
              <a:defRPr sz="600"/>
            </a:lvl7pPr>
            <a:lvl8pPr marL="2248821" indent="0">
              <a:buNone/>
              <a:defRPr sz="600"/>
            </a:lvl8pPr>
            <a:lvl9pPr marL="2570081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22CA6-42B4-8041-9D82-9DC46AB9B93F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078532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19" tIns="32107" rIns="64219" bIns="32107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2970" y="892991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892991"/>
            <a:ext cx="3625453" cy="507206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848297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19" tIns="32107" rIns="64219" bIns="32107"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92" indent="0">
              <a:buNone/>
              <a:defRPr sz="1400" b="1"/>
            </a:lvl2pPr>
            <a:lvl3pPr marL="642189" indent="0">
              <a:buNone/>
              <a:defRPr sz="1300" b="1"/>
            </a:lvl3pPr>
            <a:lvl4pPr marL="963284" indent="0">
              <a:buNone/>
              <a:defRPr sz="1100" b="1"/>
            </a:lvl4pPr>
            <a:lvl5pPr marL="1284382" indent="0">
              <a:buNone/>
              <a:defRPr sz="1100" b="1"/>
            </a:lvl5pPr>
            <a:lvl6pPr marL="1605478" indent="0">
              <a:buNone/>
              <a:defRPr sz="1100" b="1"/>
            </a:lvl6pPr>
            <a:lvl7pPr marL="1926572" indent="0">
              <a:buNone/>
              <a:defRPr sz="1100" b="1"/>
            </a:lvl7pPr>
            <a:lvl8pPr marL="2247671" indent="0">
              <a:buNone/>
              <a:defRPr sz="1100" b="1"/>
            </a:lvl8pPr>
            <a:lvl9pPr marL="2568765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92" indent="0">
              <a:buNone/>
              <a:defRPr sz="1400" b="1"/>
            </a:lvl2pPr>
            <a:lvl3pPr marL="642189" indent="0">
              <a:buNone/>
              <a:defRPr sz="1300" b="1"/>
            </a:lvl3pPr>
            <a:lvl4pPr marL="963284" indent="0">
              <a:buNone/>
              <a:defRPr sz="1100" b="1"/>
            </a:lvl4pPr>
            <a:lvl5pPr marL="1284382" indent="0">
              <a:buNone/>
              <a:defRPr sz="1100" b="1"/>
            </a:lvl5pPr>
            <a:lvl6pPr marL="1605478" indent="0">
              <a:buNone/>
              <a:defRPr sz="1100" b="1"/>
            </a:lvl6pPr>
            <a:lvl7pPr marL="1926572" indent="0">
              <a:buNone/>
              <a:defRPr sz="1100" b="1"/>
            </a:lvl7pPr>
            <a:lvl8pPr marL="2247671" indent="0">
              <a:buNone/>
              <a:defRPr sz="1100" b="1"/>
            </a:lvl8pPr>
            <a:lvl9pPr marL="2568765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931201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19" tIns="32107" rIns="64219" bIns="32107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062883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795266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9" y="273495"/>
            <a:ext cx="3008189" cy="1161975"/>
          </a:xfrm>
          <a:prstGeom prst="rect">
            <a:avLst/>
          </a:prstGeom>
        </p:spPr>
        <p:txBody>
          <a:bodyPr vert="horz" lIns="64219" tIns="32107" rIns="64219" bIns="32107"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9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092" indent="0">
              <a:buNone/>
              <a:defRPr sz="800"/>
            </a:lvl2pPr>
            <a:lvl3pPr marL="642189" indent="0">
              <a:buNone/>
              <a:defRPr sz="700"/>
            </a:lvl3pPr>
            <a:lvl4pPr marL="963284" indent="0">
              <a:buNone/>
              <a:defRPr sz="600"/>
            </a:lvl4pPr>
            <a:lvl5pPr marL="1284382" indent="0">
              <a:buNone/>
              <a:defRPr sz="600"/>
            </a:lvl5pPr>
            <a:lvl6pPr marL="1605478" indent="0">
              <a:buNone/>
              <a:defRPr sz="600"/>
            </a:lvl6pPr>
            <a:lvl7pPr marL="1926572" indent="0">
              <a:buNone/>
              <a:defRPr sz="600"/>
            </a:lvl7pPr>
            <a:lvl8pPr marL="2247671" indent="0">
              <a:buNone/>
              <a:defRPr sz="600"/>
            </a:lvl8pPr>
            <a:lvl9pPr marL="2568765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01711573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7" y="4800824"/>
            <a:ext cx="5486177" cy="567035"/>
          </a:xfrm>
          <a:prstGeom prst="rect">
            <a:avLst/>
          </a:prstGeom>
        </p:spPr>
        <p:txBody>
          <a:bodyPr vert="horz" lIns="64219" tIns="32107" rIns="64219" bIns="32107"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7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092" indent="0">
              <a:buNone/>
              <a:defRPr sz="2000"/>
            </a:lvl2pPr>
            <a:lvl3pPr marL="642189" indent="0">
              <a:buNone/>
              <a:defRPr sz="1700"/>
            </a:lvl3pPr>
            <a:lvl4pPr marL="963284" indent="0">
              <a:buNone/>
              <a:defRPr sz="1400"/>
            </a:lvl4pPr>
            <a:lvl5pPr marL="1284382" indent="0">
              <a:buNone/>
              <a:defRPr sz="1400"/>
            </a:lvl5pPr>
            <a:lvl6pPr marL="1605478" indent="0">
              <a:buNone/>
              <a:defRPr sz="1400"/>
            </a:lvl6pPr>
            <a:lvl7pPr marL="1926572" indent="0">
              <a:buNone/>
              <a:defRPr sz="1400"/>
            </a:lvl7pPr>
            <a:lvl8pPr marL="2247671" indent="0">
              <a:buNone/>
              <a:defRPr sz="1400"/>
            </a:lvl8pPr>
            <a:lvl9pPr marL="2568765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7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092" indent="0">
              <a:buNone/>
              <a:defRPr sz="800"/>
            </a:lvl2pPr>
            <a:lvl3pPr marL="642189" indent="0">
              <a:buNone/>
              <a:defRPr sz="700"/>
            </a:lvl3pPr>
            <a:lvl4pPr marL="963284" indent="0">
              <a:buNone/>
              <a:defRPr sz="600"/>
            </a:lvl4pPr>
            <a:lvl5pPr marL="1284382" indent="0">
              <a:buNone/>
              <a:defRPr sz="600"/>
            </a:lvl5pPr>
            <a:lvl6pPr marL="1605478" indent="0">
              <a:buNone/>
              <a:defRPr sz="600"/>
            </a:lvl6pPr>
            <a:lvl7pPr marL="1926572" indent="0">
              <a:buNone/>
              <a:defRPr sz="600"/>
            </a:lvl7pPr>
            <a:lvl8pPr marL="2247671" indent="0">
              <a:buNone/>
              <a:defRPr sz="600"/>
            </a:lvl8pPr>
            <a:lvl9pPr marL="2568765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34098016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19" tIns="32107" rIns="64219" bIns="32107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453382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690443"/>
          </a:xfrm>
          <a:prstGeom prst="rect">
            <a:avLst/>
          </a:prstGeom>
        </p:spPr>
        <p:txBody>
          <a:bodyPr vert="eaVert" lIns="64219" tIns="32107" rIns="64219" bIns="32107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690443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175775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70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076" indent="0" algn="ctr">
              <a:buNone/>
              <a:defRPr/>
            </a:lvl2pPr>
            <a:lvl3pPr marL="642156" indent="0" algn="ctr">
              <a:buNone/>
              <a:defRPr/>
            </a:lvl3pPr>
            <a:lvl4pPr marL="963235" indent="0" algn="ctr">
              <a:buNone/>
              <a:defRPr/>
            </a:lvl4pPr>
            <a:lvl5pPr marL="1284316" indent="0" algn="ctr">
              <a:buNone/>
              <a:defRPr/>
            </a:lvl5pPr>
            <a:lvl6pPr marL="1605396" indent="0" algn="ctr">
              <a:buNone/>
              <a:defRPr/>
            </a:lvl6pPr>
            <a:lvl7pPr marL="1926474" indent="0" algn="ctr">
              <a:buNone/>
              <a:defRPr/>
            </a:lvl7pPr>
            <a:lvl8pPr marL="2247556" indent="0" algn="ctr">
              <a:buNone/>
              <a:defRPr/>
            </a:lvl8pPr>
            <a:lvl9pPr marL="2568634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4380022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640761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309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09981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nl-BE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59"/>
            <a:ext cx="8228707" cy="4525119"/>
          </a:xfrm>
          <a:prstGeom prst="rect">
            <a:avLst/>
          </a:prstGeom>
        </p:spPr>
        <p:txBody>
          <a:bodyPr vert="eaVert" lIns="64251" tIns="32125" rIns="64251" bIns="32125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20E6-CA85-2A43-ADD2-4DCA2C0D930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Image 5" descr="IMG_309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09981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2927769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076" indent="0">
              <a:buNone/>
              <a:defRPr sz="1300"/>
            </a:lvl2pPr>
            <a:lvl3pPr marL="642156" indent="0">
              <a:buNone/>
              <a:defRPr sz="1100"/>
            </a:lvl3pPr>
            <a:lvl4pPr marL="963235" indent="0">
              <a:buNone/>
              <a:defRPr sz="1000"/>
            </a:lvl4pPr>
            <a:lvl5pPr marL="1284316" indent="0">
              <a:buNone/>
              <a:defRPr sz="1000"/>
            </a:lvl5pPr>
            <a:lvl6pPr marL="1605396" indent="0">
              <a:buNone/>
              <a:defRPr sz="1000"/>
            </a:lvl6pPr>
            <a:lvl7pPr marL="1926474" indent="0">
              <a:buNone/>
              <a:defRPr sz="1000"/>
            </a:lvl7pPr>
            <a:lvl8pPr marL="2247556" indent="0">
              <a:buNone/>
              <a:defRPr sz="1000"/>
            </a:lvl8pPr>
            <a:lvl9pPr marL="2568634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34799547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2969" y="1946695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719090" y="1946695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894998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76" indent="0">
              <a:buNone/>
              <a:defRPr sz="1400" b="1"/>
            </a:lvl2pPr>
            <a:lvl3pPr marL="642156" indent="0">
              <a:buNone/>
              <a:defRPr sz="1300" b="1"/>
            </a:lvl3pPr>
            <a:lvl4pPr marL="963235" indent="0">
              <a:buNone/>
              <a:defRPr sz="1100" b="1"/>
            </a:lvl4pPr>
            <a:lvl5pPr marL="1284316" indent="0">
              <a:buNone/>
              <a:defRPr sz="1100" b="1"/>
            </a:lvl5pPr>
            <a:lvl6pPr marL="1605396" indent="0">
              <a:buNone/>
              <a:defRPr sz="1100" b="1"/>
            </a:lvl6pPr>
            <a:lvl7pPr marL="1926474" indent="0">
              <a:buNone/>
              <a:defRPr sz="1100" b="1"/>
            </a:lvl7pPr>
            <a:lvl8pPr marL="2247556" indent="0">
              <a:buNone/>
              <a:defRPr sz="1100" b="1"/>
            </a:lvl8pPr>
            <a:lvl9pPr marL="2568634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76" indent="0">
              <a:buNone/>
              <a:defRPr sz="1400" b="1"/>
            </a:lvl2pPr>
            <a:lvl3pPr marL="642156" indent="0">
              <a:buNone/>
              <a:defRPr sz="1300" b="1"/>
            </a:lvl3pPr>
            <a:lvl4pPr marL="963235" indent="0">
              <a:buNone/>
              <a:defRPr sz="1100" b="1"/>
            </a:lvl4pPr>
            <a:lvl5pPr marL="1284316" indent="0">
              <a:buNone/>
              <a:defRPr sz="1100" b="1"/>
            </a:lvl5pPr>
            <a:lvl6pPr marL="1605396" indent="0">
              <a:buNone/>
              <a:defRPr sz="1100" b="1"/>
            </a:lvl6pPr>
            <a:lvl7pPr marL="1926474" indent="0">
              <a:buNone/>
              <a:defRPr sz="1100" b="1"/>
            </a:lvl7pPr>
            <a:lvl8pPr marL="2247556" indent="0">
              <a:buNone/>
              <a:defRPr sz="1100" b="1"/>
            </a:lvl8pPr>
            <a:lvl9pPr marL="2568634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895681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767939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415419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70" y="273496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70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076" indent="0">
              <a:buNone/>
              <a:defRPr sz="800"/>
            </a:lvl2pPr>
            <a:lvl3pPr marL="642156" indent="0">
              <a:buNone/>
              <a:defRPr sz="700"/>
            </a:lvl3pPr>
            <a:lvl4pPr marL="963235" indent="0">
              <a:buNone/>
              <a:defRPr sz="600"/>
            </a:lvl4pPr>
            <a:lvl5pPr marL="1284316" indent="0">
              <a:buNone/>
              <a:defRPr sz="600"/>
            </a:lvl5pPr>
            <a:lvl6pPr marL="1605396" indent="0">
              <a:buNone/>
              <a:defRPr sz="600"/>
            </a:lvl6pPr>
            <a:lvl7pPr marL="1926474" indent="0">
              <a:buNone/>
              <a:defRPr sz="600"/>
            </a:lvl7pPr>
            <a:lvl8pPr marL="2247556" indent="0">
              <a:buNone/>
              <a:defRPr sz="600"/>
            </a:lvl8pPr>
            <a:lvl9pPr marL="2568634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29235517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8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8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076" indent="0">
              <a:buNone/>
              <a:defRPr sz="2000"/>
            </a:lvl2pPr>
            <a:lvl3pPr marL="642156" indent="0">
              <a:buNone/>
              <a:defRPr sz="1700"/>
            </a:lvl3pPr>
            <a:lvl4pPr marL="963235" indent="0">
              <a:buNone/>
              <a:defRPr sz="1400"/>
            </a:lvl4pPr>
            <a:lvl5pPr marL="1284316" indent="0">
              <a:buNone/>
              <a:defRPr sz="1400"/>
            </a:lvl5pPr>
            <a:lvl6pPr marL="1605396" indent="0">
              <a:buNone/>
              <a:defRPr sz="1400"/>
            </a:lvl6pPr>
            <a:lvl7pPr marL="1926474" indent="0">
              <a:buNone/>
              <a:defRPr sz="1400"/>
            </a:lvl7pPr>
            <a:lvl8pPr marL="2247556" indent="0">
              <a:buNone/>
              <a:defRPr sz="1400"/>
            </a:lvl8pPr>
            <a:lvl9pPr marL="2568634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8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076" indent="0">
              <a:buNone/>
              <a:defRPr sz="800"/>
            </a:lvl2pPr>
            <a:lvl3pPr marL="642156" indent="0">
              <a:buNone/>
              <a:defRPr sz="700"/>
            </a:lvl3pPr>
            <a:lvl4pPr marL="963235" indent="0">
              <a:buNone/>
              <a:defRPr sz="600"/>
            </a:lvl4pPr>
            <a:lvl5pPr marL="1284316" indent="0">
              <a:buNone/>
              <a:defRPr sz="600"/>
            </a:lvl5pPr>
            <a:lvl6pPr marL="1605396" indent="0">
              <a:buNone/>
              <a:defRPr sz="600"/>
            </a:lvl6pPr>
            <a:lvl7pPr marL="1926474" indent="0">
              <a:buNone/>
              <a:defRPr sz="600"/>
            </a:lvl7pPr>
            <a:lvl8pPr marL="2247556" indent="0">
              <a:buNone/>
              <a:defRPr sz="600"/>
            </a:lvl8pPr>
            <a:lvl9pPr marL="2568634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86317590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29116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92992" y="178594"/>
            <a:ext cx="5411391" cy="5786438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200791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7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059" indent="0" algn="ctr">
              <a:buNone/>
              <a:defRPr/>
            </a:lvl2pPr>
            <a:lvl3pPr marL="642123" indent="0" algn="ctr">
              <a:buNone/>
              <a:defRPr/>
            </a:lvl3pPr>
            <a:lvl4pPr marL="963186" indent="0" algn="ctr">
              <a:buNone/>
              <a:defRPr/>
            </a:lvl4pPr>
            <a:lvl5pPr marL="1284250" indent="0" algn="ctr">
              <a:buNone/>
              <a:defRPr/>
            </a:lvl5pPr>
            <a:lvl6pPr marL="1605314" indent="0" algn="ctr">
              <a:buNone/>
              <a:defRPr/>
            </a:lvl6pPr>
            <a:lvl7pPr marL="1926375" indent="0" algn="ctr">
              <a:buNone/>
              <a:defRPr/>
            </a:lvl7pPr>
            <a:lvl8pPr marL="2247441" indent="0" algn="ctr">
              <a:buNone/>
              <a:defRPr/>
            </a:lvl8pPr>
            <a:lvl9pPr marL="2568502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85714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309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09981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51" tIns="32125" rIns="64251" bIns="32125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51" tIns="32125" rIns="64251" bIns="32125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AC233-1E3A-0D4B-B063-E586A0505E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Image 5" descr="IMG_309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09981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669696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394801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059" indent="0">
              <a:buNone/>
              <a:defRPr sz="1300"/>
            </a:lvl2pPr>
            <a:lvl3pPr marL="642123" indent="0">
              <a:buNone/>
              <a:defRPr sz="1100"/>
            </a:lvl3pPr>
            <a:lvl4pPr marL="963186" indent="0">
              <a:buNone/>
              <a:defRPr sz="1000"/>
            </a:lvl4pPr>
            <a:lvl5pPr marL="1284250" indent="0">
              <a:buNone/>
              <a:defRPr sz="1000"/>
            </a:lvl5pPr>
            <a:lvl6pPr marL="1605314" indent="0">
              <a:buNone/>
              <a:defRPr sz="1000"/>
            </a:lvl6pPr>
            <a:lvl7pPr marL="1926375" indent="0">
              <a:buNone/>
              <a:defRPr sz="1000"/>
            </a:lvl7pPr>
            <a:lvl8pPr marL="2247441" indent="0">
              <a:buNone/>
              <a:defRPr sz="1000"/>
            </a:lvl8pPr>
            <a:lvl9pPr marL="2568502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26175191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2970" y="1946696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1946696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034661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59" indent="0">
              <a:buNone/>
              <a:defRPr sz="1400" b="1"/>
            </a:lvl2pPr>
            <a:lvl3pPr marL="642123" indent="0">
              <a:buNone/>
              <a:defRPr sz="1300" b="1"/>
            </a:lvl3pPr>
            <a:lvl4pPr marL="963186" indent="0">
              <a:buNone/>
              <a:defRPr sz="1100" b="1"/>
            </a:lvl4pPr>
            <a:lvl5pPr marL="1284250" indent="0">
              <a:buNone/>
              <a:defRPr sz="1100" b="1"/>
            </a:lvl5pPr>
            <a:lvl6pPr marL="1605314" indent="0">
              <a:buNone/>
              <a:defRPr sz="1100" b="1"/>
            </a:lvl6pPr>
            <a:lvl7pPr marL="1926375" indent="0">
              <a:buNone/>
              <a:defRPr sz="1100" b="1"/>
            </a:lvl7pPr>
            <a:lvl8pPr marL="2247441" indent="0">
              <a:buNone/>
              <a:defRPr sz="1100" b="1"/>
            </a:lvl8pPr>
            <a:lvl9pPr marL="2568502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59" indent="0">
              <a:buNone/>
              <a:defRPr sz="1400" b="1"/>
            </a:lvl2pPr>
            <a:lvl3pPr marL="642123" indent="0">
              <a:buNone/>
              <a:defRPr sz="1300" b="1"/>
            </a:lvl3pPr>
            <a:lvl4pPr marL="963186" indent="0">
              <a:buNone/>
              <a:defRPr sz="1100" b="1"/>
            </a:lvl4pPr>
            <a:lvl5pPr marL="1284250" indent="0">
              <a:buNone/>
              <a:defRPr sz="1100" b="1"/>
            </a:lvl5pPr>
            <a:lvl6pPr marL="1605314" indent="0">
              <a:buNone/>
              <a:defRPr sz="1100" b="1"/>
            </a:lvl6pPr>
            <a:lvl7pPr marL="1926375" indent="0">
              <a:buNone/>
              <a:defRPr sz="1100" b="1"/>
            </a:lvl7pPr>
            <a:lvl8pPr marL="2247441" indent="0">
              <a:buNone/>
              <a:defRPr sz="1100" b="1"/>
            </a:lvl8pPr>
            <a:lvl9pPr marL="2568502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95071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062482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537040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71" y="273497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7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059" indent="0">
              <a:buNone/>
              <a:defRPr sz="800"/>
            </a:lvl2pPr>
            <a:lvl3pPr marL="642123" indent="0">
              <a:buNone/>
              <a:defRPr sz="700"/>
            </a:lvl3pPr>
            <a:lvl4pPr marL="963186" indent="0">
              <a:buNone/>
              <a:defRPr sz="600"/>
            </a:lvl4pPr>
            <a:lvl5pPr marL="1284250" indent="0">
              <a:buNone/>
              <a:defRPr sz="600"/>
            </a:lvl5pPr>
            <a:lvl6pPr marL="1605314" indent="0">
              <a:buNone/>
              <a:defRPr sz="600"/>
            </a:lvl6pPr>
            <a:lvl7pPr marL="1926375" indent="0">
              <a:buNone/>
              <a:defRPr sz="600"/>
            </a:lvl7pPr>
            <a:lvl8pPr marL="2247441" indent="0">
              <a:buNone/>
              <a:defRPr sz="600"/>
            </a:lvl8pPr>
            <a:lvl9pPr marL="2568502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29498473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9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059" indent="0">
              <a:buNone/>
              <a:defRPr sz="2000"/>
            </a:lvl2pPr>
            <a:lvl3pPr marL="642123" indent="0">
              <a:buNone/>
              <a:defRPr sz="1700"/>
            </a:lvl3pPr>
            <a:lvl4pPr marL="963186" indent="0">
              <a:buNone/>
              <a:defRPr sz="1400"/>
            </a:lvl4pPr>
            <a:lvl5pPr marL="1284250" indent="0">
              <a:buNone/>
              <a:defRPr sz="1400"/>
            </a:lvl5pPr>
            <a:lvl6pPr marL="1605314" indent="0">
              <a:buNone/>
              <a:defRPr sz="1400"/>
            </a:lvl6pPr>
            <a:lvl7pPr marL="1926375" indent="0">
              <a:buNone/>
              <a:defRPr sz="1400"/>
            </a:lvl7pPr>
            <a:lvl8pPr marL="2247441" indent="0">
              <a:buNone/>
              <a:defRPr sz="1400"/>
            </a:lvl8pPr>
            <a:lvl9pPr marL="2568502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059" indent="0">
              <a:buNone/>
              <a:defRPr sz="800"/>
            </a:lvl2pPr>
            <a:lvl3pPr marL="642123" indent="0">
              <a:buNone/>
              <a:defRPr sz="700"/>
            </a:lvl3pPr>
            <a:lvl4pPr marL="963186" indent="0">
              <a:buNone/>
              <a:defRPr sz="600"/>
            </a:lvl4pPr>
            <a:lvl5pPr marL="1284250" indent="0">
              <a:buNone/>
              <a:defRPr sz="600"/>
            </a:lvl5pPr>
            <a:lvl6pPr marL="1605314" indent="0">
              <a:buNone/>
              <a:defRPr sz="600"/>
            </a:lvl6pPr>
            <a:lvl7pPr marL="1926375" indent="0">
              <a:buNone/>
              <a:defRPr sz="600"/>
            </a:lvl7pPr>
            <a:lvl8pPr marL="2247441" indent="0">
              <a:buNone/>
              <a:defRPr sz="600"/>
            </a:lvl8pPr>
            <a:lvl9pPr marL="2568502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22648038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559543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92993" y="178594"/>
            <a:ext cx="5411391" cy="5786438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6027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309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251703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nl-BE" smtClean="0"/>
              <a:t>Cliquez et modifiez le titre</a:t>
            </a:r>
            <a:endParaRPr lang="fr-FR" dirty="0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9E90D-FF7D-7C48-8CBF-5DDD7D0D89B7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5" name="Image 4" descr="IMG_3094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251703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959185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7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042" indent="0" algn="ctr">
              <a:buNone/>
              <a:defRPr/>
            </a:lvl2pPr>
            <a:lvl3pPr marL="642090" indent="0" algn="ctr">
              <a:buNone/>
              <a:defRPr/>
            </a:lvl3pPr>
            <a:lvl4pPr marL="963137" indent="0" algn="ctr">
              <a:buNone/>
              <a:defRPr/>
            </a:lvl4pPr>
            <a:lvl5pPr marL="1284184" indent="0" algn="ctr">
              <a:buNone/>
              <a:defRPr/>
            </a:lvl5pPr>
            <a:lvl6pPr marL="1605232" indent="0" algn="ctr">
              <a:buNone/>
              <a:defRPr/>
            </a:lvl6pPr>
            <a:lvl7pPr marL="1926277" indent="0" algn="ctr">
              <a:buNone/>
              <a:defRPr/>
            </a:lvl7pPr>
            <a:lvl8pPr marL="2247326" indent="0" algn="ctr">
              <a:buNone/>
              <a:defRPr/>
            </a:lvl8pPr>
            <a:lvl9pPr marL="2568371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456618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420734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042" indent="0">
              <a:buNone/>
              <a:defRPr sz="1300"/>
            </a:lvl2pPr>
            <a:lvl3pPr marL="642090" indent="0">
              <a:buNone/>
              <a:defRPr sz="1100"/>
            </a:lvl3pPr>
            <a:lvl4pPr marL="963137" indent="0">
              <a:buNone/>
              <a:defRPr sz="1000"/>
            </a:lvl4pPr>
            <a:lvl5pPr marL="1284184" indent="0">
              <a:buNone/>
              <a:defRPr sz="1000"/>
            </a:lvl5pPr>
            <a:lvl6pPr marL="1605232" indent="0">
              <a:buNone/>
              <a:defRPr sz="1000"/>
            </a:lvl6pPr>
            <a:lvl7pPr marL="1926277" indent="0">
              <a:buNone/>
              <a:defRPr sz="1000"/>
            </a:lvl7pPr>
            <a:lvl8pPr marL="2247326" indent="0">
              <a:buNone/>
              <a:defRPr sz="1000"/>
            </a:lvl8pPr>
            <a:lvl9pPr marL="2568371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31637597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464970" y="1946697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11578" y="1946697"/>
            <a:ext cx="1339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348123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42" indent="0">
              <a:buNone/>
              <a:defRPr sz="1400" b="1"/>
            </a:lvl2pPr>
            <a:lvl3pPr marL="642090" indent="0">
              <a:buNone/>
              <a:defRPr sz="1300" b="1"/>
            </a:lvl3pPr>
            <a:lvl4pPr marL="963137" indent="0">
              <a:buNone/>
              <a:defRPr sz="1100" b="1"/>
            </a:lvl4pPr>
            <a:lvl5pPr marL="1284184" indent="0">
              <a:buNone/>
              <a:defRPr sz="1100" b="1"/>
            </a:lvl5pPr>
            <a:lvl6pPr marL="1605232" indent="0">
              <a:buNone/>
              <a:defRPr sz="1100" b="1"/>
            </a:lvl6pPr>
            <a:lvl7pPr marL="1926277" indent="0">
              <a:buNone/>
              <a:defRPr sz="1100" b="1"/>
            </a:lvl7pPr>
            <a:lvl8pPr marL="2247326" indent="0">
              <a:buNone/>
              <a:defRPr sz="1100" b="1"/>
            </a:lvl8pPr>
            <a:lvl9pPr marL="2568371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42" indent="0">
              <a:buNone/>
              <a:defRPr sz="1400" b="1"/>
            </a:lvl2pPr>
            <a:lvl3pPr marL="642090" indent="0">
              <a:buNone/>
              <a:defRPr sz="1300" b="1"/>
            </a:lvl3pPr>
            <a:lvl4pPr marL="963137" indent="0">
              <a:buNone/>
              <a:defRPr sz="1100" b="1"/>
            </a:lvl4pPr>
            <a:lvl5pPr marL="1284184" indent="0">
              <a:buNone/>
              <a:defRPr sz="1100" b="1"/>
            </a:lvl5pPr>
            <a:lvl6pPr marL="1605232" indent="0">
              <a:buNone/>
              <a:defRPr sz="1100" b="1"/>
            </a:lvl6pPr>
            <a:lvl7pPr marL="1926277" indent="0">
              <a:buNone/>
              <a:defRPr sz="1100" b="1"/>
            </a:lvl7pPr>
            <a:lvl8pPr marL="2247326" indent="0">
              <a:buNone/>
              <a:defRPr sz="1100" b="1"/>
            </a:lvl8pPr>
            <a:lvl9pPr marL="2568371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733381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639959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137036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72" y="273498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72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042" indent="0">
              <a:buNone/>
              <a:defRPr sz="800"/>
            </a:lvl2pPr>
            <a:lvl3pPr marL="642090" indent="0">
              <a:buNone/>
              <a:defRPr sz="700"/>
            </a:lvl3pPr>
            <a:lvl4pPr marL="963137" indent="0">
              <a:buNone/>
              <a:defRPr sz="600"/>
            </a:lvl4pPr>
            <a:lvl5pPr marL="1284184" indent="0">
              <a:buNone/>
              <a:defRPr sz="600"/>
            </a:lvl5pPr>
            <a:lvl6pPr marL="1605232" indent="0">
              <a:buNone/>
              <a:defRPr sz="600"/>
            </a:lvl6pPr>
            <a:lvl7pPr marL="1926277" indent="0">
              <a:buNone/>
              <a:defRPr sz="600"/>
            </a:lvl7pPr>
            <a:lvl8pPr marL="2247326" indent="0">
              <a:buNone/>
              <a:defRPr sz="600"/>
            </a:lvl8pPr>
            <a:lvl9pPr marL="2568371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55104750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60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60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042" indent="0">
              <a:buNone/>
              <a:defRPr sz="2000"/>
            </a:lvl2pPr>
            <a:lvl3pPr marL="642090" indent="0">
              <a:buNone/>
              <a:defRPr sz="1700"/>
            </a:lvl3pPr>
            <a:lvl4pPr marL="963137" indent="0">
              <a:buNone/>
              <a:defRPr sz="1400"/>
            </a:lvl4pPr>
            <a:lvl5pPr marL="1284184" indent="0">
              <a:buNone/>
              <a:defRPr sz="1400"/>
            </a:lvl5pPr>
            <a:lvl6pPr marL="1605232" indent="0">
              <a:buNone/>
              <a:defRPr sz="1400"/>
            </a:lvl6pPr>
            <a:lvl7pPr marL="1926277" indent="0">
              <a:buNone/>
              <a:defRPr sz="1400"/>
            </a:lvl7pPr>
            <a:lvl8pPr marL="2247326" indent="0">
              <a:buNone/>
              <a:defRPr sz="1400"/>
            </a:lvl8pPr>
            <a:lvl9pPr marL="2568371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6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042" indent="0">
              <a:buNone/>
              <a:defRPr sz="800"/>
            </a:lvl2pPr>
            <a:lvl3pPr marL="642090" indent="0">
              <a:buNone/>
              <a:defRPr sz="700"/>
            </a:lvl3pPr>
            <a:lvl4pPr marL="963137" indent="0">
              <a:buNone/>
              <a:defRPr sz="600"/>
            </a:lvl4pPr>
            <a:lvl5pPr marL="1284184" indent="0">
              <a:buNone/>
              <a:defRPr sz="600"/>
            </a:lvl5pPr>
            <a:lvl6pPr marL="1605232" indent="0">
              <a:buNone/>
              <a:defRPr sz="600"/>
            </a:lvl6pPr>
            <a:lvl7pPr marL="1926277" indent="0">
              <a:buNone/>
              <a:defRPr sz="600"/>
            </a:lvl7pPr>
            <a:lvl8pPr marL="2247326" indent="0">
              <a:buNone/>
              <a:defRPr sz="600"/>
            </a:lvl8pPr>
            <a:lvl9pPr marL="2568371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44485880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723955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IMG_3300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9" y="5555499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919" y="846838"/>
            <a:ext cx="8228707" cy="1143000"/>
          </a:xfrm>
          <a:prstGeom prst="rect">
            <a:avLst/>
          </a:prstGeom>
        </p:spPr>
        <p:txBody>
          <a:bodyPr vert="horz" lIns="64248" tIns="32123" rIns="64248" bIns="32123"/>
          <a:lstStyle>
            <a:lvl1pPr>
              <a:defRPr sz="51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0920" y="2061974"/>
            <a:ext cx="8202161" cy="3847928"/>
          </a:xfrm>
          <a:prstGeom prst="rect">
            <a:avLst/>
          </a:prstGeom>
        </p:spPr>
        <p:txBody>
          <a:bodyPr vert="horz" lIns="64248" tIns="32123" rIns="64248" bIns="32123"/>
          <a:lstStyle>
            <a:lvl1pPr marL="624640" indent="-401552">
              <a:buFontTx/>
              <a:buBlip>
                <a:blip r:embed="rId4"/>
              </a:buBlip>
              <a:defRPr/>
            </a:lvl1pPr>
            <a:lvl2pPr marL="936960" indent="-401552">
              <a:buFontTx/>
              <a:buBlip>
                <a:blip r:embed="rId4"/>
              </a:buBlip>
              <a:defRPr/>
            </a:lvl2pPr>
            <a:lvl3pPr marL="1249280" indent="-401552">
              <a:buFontTx/>
              <a:buBlip>
                <a:blip r:embed="rId4"/>
              </a:buBlip>
              <a:defRPr/>
            </a:lvl3pPr>
            <a:lvl4pPr marL="1561600" indent="-401552">
              <a:buFontTx/>
              <a:buBlip>
                <a:blip r:embed="rId4"/>
              </a:buBlip>
              <a:defRPr/>
            </a:lvl4pPr>
            <a:lvl5pPr marL="1873920" indent="-401552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60B2-C1A9-C344-B535-2198EE429DC4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3445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92994" y="178594"/>
            <a:ext cx="5411391" cy="5786438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295751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7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026" indent="0" algn="ctr">
              <a:buNone/>
              <a:defRPr/>
            </a:lvl2pPr>
            <a:lvl3pPr marL="642057" indent="0" algn="ctr">
              <a:buNone/>
              <a:defRPr/>
            </a:lvl3pPr>
            <a:lvl4pPr marL="963087" indent="0" algn="ctr">
              <a:buNone/>
              <a:defRPr/>
            </a:lvl4pPr>
            <a:lvl5pPr marL="1284118" indent="0" algn="ctr">
              <a:buNone/>
              <a:defRPr/>
            </a:lvl5pPr>
            <a:lvl6pPr marL="1605150" indent="0" algn="ctr">
              <a:buNone/>
              <a:defRPr/>
            </a:lvl6pPr>
            <a:lvl7pPr marL="1926178" indent="0" algn="ctr">
              <a:buNone/>
              <a:defRPr/>
            </a:lvl7pPr>
            <a:lvl8pPr marL="2247211" indent="0" algn="ctr">
              <a:buNone/>
              <a:defRPr/>
            </a:lvl8pPr>
            <a:lvl9pPr marL="2568239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770936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35800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026" indent="0">
              <a:buNone/>
              <a:defRPr sz="1300"/>
            </a:lvl2pPr>
            <a:lvl3pPr marL="642057" indent="0">
              <a:buNone/>
              <a:defRPr sz="1100"/>
            </a:lvl3pPr>
            <a:lvl4pPr marL="963087" indent="0">
              <a:buNone/>
              <a:defRPr sz="1000"/>
            </a:lvl4pPr>
            <a:lvl5pPr marL="1284118" indent="0">
              <a:buNone/>
              <a:defRPr sz="1000"/>
            </a:lvl5pPr>
            <a:lvl6pPr marL="1605150" indent="0">
              <a:buNone/>
              <a:defRPr sz="1000"/>
            </a:lvl6pPr>
            <a:lvl7pPr marL="1926178" indent="0">
              <a:buNone/>
              <a:defRPr sz="1000"/>
            </a:lvl7pPr>
            <a:lvl8pPr marL="2247211" indent="0">
              <a:buNone/>
              <a:defRPr sz="1000"/>
            </a:lvl8pPr>
            <a:lvl9pPr marL="2568239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66632344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2969" y="1946698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719090" y="1946698"/>
            <a:ext cx="1718965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773121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26" indent="0">
              <a:buNone/>
              <a:defRPr sz="1400" b="1"/>
            </a:lvl2pPr>
            <a:lvl3pPr marL="642057" indent="0">
              <a:buNone/>
              <a:defRPr sz="1300" b="1"/>
            </a:lvl3pPr>
            <a:lvl4pPr marL="963087" indent="0">
              <a:buNone/>
              <a:defRPr sz="1100" b="1"/>
            </a:lvl4pPr>
            <a:lvl5pPr marL="1284118" indent="0">
              <a:buNone/>
              <a:defRPr sz="1100" b="1"/>
            </a:lvl5pPr>
            <a:lvl6pPr marL="1605150" indent="0">
              <a:buNone/>
              <a:defRPr sz="1100" b="1"/>
            </a:lvl6pPr>
            <a:lvl7pPr marL="1926178" indent="0">
              <a:buNone/>
              <a:defRPr sz="1100" b="1"/>
            </a:lvl7pPr>
            <a:lvl8pPr marL="2247211" indent="0">
              <a:buNone/>
              <a:defRPr sz="1100" b="1"/>
            </a:lvl8pPr>
            <a:lvl9pPr marL="2568239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26" indent="0">
              <a:buNone/>
              <a:defRPr sz="1400" b="1"/>
            </a:lvl2pPr>
            <a:lvl3pPr marL="642057" indent="0">
              <a:buNone/>
              <a:defRPr sz="1300" b="1"/>
            </a:lvl3pPr>
            <a:lvl4pPr marL="963087" indent="0">
              <a:buNone/>
              <a:defRPr sz="1100" b="1"/>
            </a:lvl4pPr>
            <a:lvl5pPr marL="1284118" indent="0">
              <a:buNone/>
              <a:defRPr sz="1100" b="1"/>
            </a:lvl5pPr>
            <a:lvl6pPr marL="1605150" indent="0">
              <a:buNone/>
              <a:defRPr sz="1100" b="1"/>
            </a:lvl6pPr>
            <a:lvl7pPr marL="1926178" indent="0">
              <a:buNone/>
              <a:defRPr sz="1100" b="1"/>
            </a:lvl7pPr>
            <a:lvl8pPr marL="2247211" indent="0">
              <a:buNone/>
              <a:defRPr sz="1100" b="1"/>
            </a:lvl8pPr>
            <a:lvl9pPr marL="2568239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490581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8206361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058030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73" y="273499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7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026" indent="0">
              <a:buNone/>
              <a:defRPr sz="800"/>
            </a:lvl2pPr>
            <a:lvl3pPr marL="642057" indent="0">
              <a:buNone/>
              <a:defRPr sz="700"/>
            </a:lvl3pPr>
            <a:lvl4pPr marL="963087" indent="0">
              <a:buNone/>
              <a:defRPr sz="600"/>
            </a:lvl4pPr>
            <a:lvl5pPr marL="1284118" indent="0">
              <a:buNone/>
              <a:defRPr sz="600"/>
            </a:lvl5pPr>
            <a:lvl6pPr marL="1605150" indent="0">
              <a:buNone/>
              <a:defRPr sz="600"/>
            </a:lvl6pPr>
            <a:lvl7pPr marL="1926178" indent="0">
              <a:buNone/>
              <a:defRPr sz="600"/>
            </a:lvl7pPr>
            <a:lvl8pPr marL="2247211" indent="0">
              <a:buNone/>
              <a:defRPr sz="600"/>
            </a:lvl8pPr>
            <a:lvl9pPr marL="2568239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15210908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61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61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026" indent="0">
              <a:buNone/>
              <a:defRPr sz="2000"/>
            </a:lvl2pPr>
            <a:lvl3pPr marL="642057" indent="0">
              <a:buNone/>
              <a:defRPr sz="1700"/>
            </a:lvl3pPr>
            <a:lvl4pPr marL="963087" indent="0">
              <a:buNone/>
              <a:defRPr sz="1400"/>
            </a:lvl4pPr>
            <a:lvl5pPr marL="1284118" indent="0">
              <a:buNone/>
              <a:defRPr sz="1400"/>
            </a:lvl5pPr>
            <a:lvl6pPr marL="1605150" indent="0">
              <a:buNone/>
              <a:defRPr sz="1400"/>
            </a:lvl6pPr>
            <a:lvl7pPr marL="1926178" indent="0">
              <a:buNone/>
              <a:defRPr sz="1400"/>
            </a:lvl7pPr>
            <a:lvl8pPr marL="2247211" indent="0">
              <a:buNone/>
              <a:defRPr sz="1400"/>
            </a:lvl8pPr>
            <a:lvl9pPr marL="2568239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6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026" indent="0">
              <a:buNone/>
              <a:defRPr sz="800"/>
            </a:lvl2pPr>
            <a:lvl3pPr marL="642057" indent="0">
              <a:buNone/>
              <a:defRPr sz="700"/>
            </a:lvl3pPr>
            <a:lvl4pPr marL="963087" indent="0">
              <a:buNone/>
              <a:defRPr sz="600"/>
            </a:lvl4pPr>
            <a:lvl5pPr marL="1284118" indent="0">
              <a:buNone/>
              <a:defRPr sz="600"/>
            </a:lvl5pPr>
            <a:lvl6pPr marL="1605150" indent="0">
              <a:buNone/>
              <a:defRPr sz="600"/>
            </a:lvl6pPr>
            <a:lvl7pPr marL="1926178" indent="0">
              <a:buNone/>
              <a:defRPr sz="600"/>
            </a:lvl7pPr>
            <a:lvl8pPr marL="2247211" indent="0">
              <a:buNone/>
              <a:defRPr sz="600"/>
            </a:lvl8pPr>
            <a:lvl9pPr marL="2568239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3861493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IMG_3300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8" y="5555498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919" y="846838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0920" y="2061974"/>
            <a:ext cx="8202161" cy="3847928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624672" indent="-401573">
              <a:buFontTx/>
              <a:buBlip>
                <a:blip r:embed="rId4"/>
              </a:buBlip>
              <a:defRPr/>
            </a:lvl1pPr>
            <a:lvl2pPr marL="937008" indent="-401573">
              <a:buFontTx/>
              <a:buBlip>
                <a:blip r:embed="rId4"/>
              </a:buBlip>
              <a:defRPr/>
            </a:lvl2pPr>
            <a:lvl3pPr marL="1249344" indent="-401573">
              <a:buFontTx/>
              <a:buBlip>
                <a:blip r:embed="rId4"/>
              </a:buBlip>
              <a:defRPr/>
            </a:lvl3pPr>
            <a:lvl4pPr marL="1561680" indent="-401573">
              <a:buFontTx/>
              <a:buBlip>
                <a:blip r:embed="rId4"/>
              </a:buBlip>
              <a:defRPr/>
            </a:lvl4pPr>
            <a:lvl5pPr marL="1874016" indent="-401573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60B2-C1A9-C344-B535-2198EE429DC4}" type="slidenum">
              <a:rPr lang="fr-FR">
                <a:solidFill>
                  <a:prstClr val="white"/>
                </a:solidFill>
                <a:latin typeface="News Gothic MT"/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856769361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615836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92995" y="178594"/>
            <a:ext cx="5411391" cy="5786438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81757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E50C-E4AE-1748-AD67-F565E0B39AF8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 6" descr="110909_mathilde_019_M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8" name="Image 7" descr="110909_mathilde_045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9" name="Image 8" descr="110909_mathilde_171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678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E8CB-036D-D64B-9462-CCA45E92E4B3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 6" descr="110909_mathilde_019_M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8" name="Image 7" descr="110909_mathilde_045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10" name="Image 9" descr="110909_mathilde_171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841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71C1-E92A-9D44-9BBE-5CE99E6CC1EE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  <p:pic>
        <p:nvPicPr>
          <p:cNvPr id="8" name="Image 7" descr="110909_mathilde_019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9" name="Image 8" descr="110909_mathilde_045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10" name="Image 9" descr="110909_mathilde_171_M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09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F5055-5953-3946-AB6E-FC1E368B0080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  <p:pic>
        <p:nvPicPr>
          <p:cNvPr id="9" name="Image 8" descr="110909_mathilde_019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10" name="Image 9" descr="110909_mathilde_045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11" name="Image 10" descr="110909_mathilde_171_M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876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6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2" indent="0">
              <a:buNone/>
              <a:defRPr sz="1600" b="1"/>
            </a:lvl8pPr>
            <a:lvl9pPr marL="3657226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8A21A-5C41-CD48-ACAD-EF58CD243D58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Image 9" descr="110909_mathilde_019_M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11" name="Image 10" descr="110909_mathilde_045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12" name="Image 11" descr="110909_mathilde_171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399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C7CE-D92F-FE4B-8469-C3ED7CA87697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  <p:pic>
        <p:nvPicPr>
          <p:cNvPr id="7" name="Image 6" descr="110909_mathilde_019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8" name="Image 7" descr="110909_mathilde_045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9" name="Image 8" descr="110909_mathilde_171_M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910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87B7-88E9-6A45-9149-455542D1A858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87879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29349-4D86-0B4E-8670-DCCF9B95104C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  <p:pic>
        <p:nvPicPr>
          <p:cNvPr id="9" name="Image 8" descr="110909_mathilde_019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10" name="Image 9" descr="110909_mathilde_045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11" name="Image 10" descr="110909_mathilde_171_M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5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IMG_3300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8" y="5555498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919" y="846838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0920" y="2061974"/>
            <a:ext cx="8202161" cy="3847928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624672" indent="-401573">
              <a:buFontTx/>
              <a:buBlip>
                <a:blip r:embed="rId4"/>
              </a:buBlip>
              <a:defRPr/>
            </a:lvl1pPr>
            <a:lvl2pPr marL="937008" indent="-401573">
              <a:buFontTx/>
              <a:buBlip>
                <a:blip r:embed="rId4"/>
              </a:buBlip>
              <a:defRPr/>
            </a:lvl2pPr>
            <a:lvl3pPr marL="1249344" indent="-401573">
              <a:buFontTx/>
              <a:buBlip>
                <a:blip r:embed="rId4"/>
              </a:buBlip>
              <a:defRPr/>
            </a:lvl3pPr>
            <a:lvl4pPr marL="1561680" indent="-401573">
              <a:buFontTx/>
              <a:buBlip>
                <a:blip r:embed="rId4"/>
              </a:buBlip>
              <a:defRPr/>
            </a:lvl4pPr>
            <a:lvl5pPr marL="1874016" indent="-401573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60B2-C1A9-C344-B535-2198EE429DC4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1736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6" indent="0">
              <a:buNone/>
              <a:defRPr sz="2400"/>
            </a:lvl3pPr>
            <a:lvl4pPr marL="1371460" indent="0">
              <a:buNone/>
              <a:defRPr sz="2000"/>
            </a:lvl4pPr>
            <a:lvl5pPr marL="1828613" indent="0">
              <a:buNone/>
              <a:defRPr sz="2000"/>
            </a:lvl5pPr>
            <a:lvl6pPr marL="2285766" indent="0">
              <a:buNone/>
              <a:defRPr sz="2000"/>
            </a:lvl6pPr>
            <a:lvl7pPr marL="2742920" indent="0">
              <a:buNone/>
              <a:defRPr sz="2000"/>
            </a:lvl7pPr>
            <a:lvl8pPr marL="3200072" indent="0">
              <a:buNone/>
              <a:defRPr sz="2000"/>
            </a:lvl8pPr>
            <a:lvl9pPr marL="3657226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6" indent="0">
              <a:buNone/>
              <a:defRPr sz="1000"/>
            </a:lvl3pPr>
            <a:lvl4pPr marL="1371460" indent="0">
              <a:buNone/>
              <a:defRPr sz="900"/>
            </a:lvl4pPr>
            <a:lvl5pPr marL="1828613" indent="0">
              <a:buNone/>
              <a:defRPr sz="900"/>
            </a:lvl5pPr>
            <a:lvl6pPr marL="2285766" indent="0">
              <a:buNone/>
              <a:defRPr sz="900"/>
            </a:lvl6pPr>
            <a:lvl7pPr marL="2742920" indent="0">
              <a:buNone/>
              <a:defRPr sz="900"/>
            </a:lvl7pPr>
            <a:lvl8pPr marL="3200072" indent="0">
              <a:buNone/>
              <a:defRPr sz="900"/>
            </a:lvl8pPr>
            <a:lvl9pPr marL="3657226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EAA15-1CAD-1F4D-9B53-DDFD4174ACEB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  <p:pic>
        <p:nvPicPr>
          <p:cNvPr id="9" name="Image 8" descr="110909_mathilde_019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10" name="Image 9" descr="110909_mathilde_045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11" name="Image 10" descr="110909_mathilde_171_M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589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0E2C-A7D8-7444-B7B8-698BE8D7C8B0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  <p:pic>
        <p:nvPicPr>
          <p:cNvPr id="8" name="Image 7" descr="110909_mathilde_019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9" name="Image 8" descr="110909_mathilde_045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10" name="Image 9" descr="110909_mathilde_171_M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1462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11A0D-8B59-224F-AE67-92EC1B10713A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08/10/14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BF32-9C5A-3B48-B065-465EF1CBF836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287" y="112822"/>
            <a:ext cx="998328" cy="323634"/>
          </a:xfrm>
          <a:prstGeom prst="rect">
            <a:avLst/>
          </a:prstGeom>
        </p:spPr>
      </p:pic>
      <p:pic>
        <p:nvPicPr>
          <p:cNvPr id="8" name="Image 7" descr="110909_mathilde_019_M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3" y="6126165"/>
            <a:ext cx="926653" cy="616803"/>
          </a:xfrm>
          <a:prstGeom prst="rect">
            <a:avLst/>
          </a:prstGeom>
        </p:spPr>
      </p:pic>
      <p:pic>
        <p:nvPicPr>
          <p:cNvPr id="9" name="Image 8" descr="110909_mathilde_045_M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96" y="6133363"/>
            <a:ext cx="883548" cy="588112"/>
          </a:xfrm>
          <a:prstGeom prst="rect">
            <a:avLst/>
          </a:prstGeom>
        </p:spPr>
      </p:pic>
      <p:pic>
        <p:nvPicPr>
          <p:cNvPr id="10" name="Image 9" descr="110909_mathilde_171_M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944" y="6133363"/>
            <a:ext cx="883548" cy="58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14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6553275" y="6406856"/>
            <a:ext cx="2133079" cy="264932"/>
          </a:xfrm>
          <a:prstGeom prst="rect">
            <a:avLst/>
          </a:prstGeom>
          <a:ln w="12700">
            <a:miter lim="400000"/>
          </a:ln>
        </p:spPr>
        <p:txBody>
          <a:bodyPr lIns="32145" rIns="32145" anchor="ctr">
            <a:spAutoFit/>
          </a:bodyPr>
          <a:lstStyle>
            <a:lvl1pPr algn="r" defTabSz="321457">
              <a:defRPr sz="13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002003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225" indent="0" algn="ctr">
              <a:buNone/>
              <a:defRPr/>
            </a:lvl2pPr>
            <a:lvl3pPr marL="642453" indent="0" algn="ctr">
              <a:buNone/>
              <a:defRPr/>
            </a:lvl3pPr>
            <a:lvl4pPr marL="963678" indent="0" algn="ctr">
              <a:buNone/>
              <a:defRPr/>
            </a:lvl4pPr>
            <a:lvl5pPr marL="1284908" indent="0" algn="ctr">
              <a:buNone/>
              <a:defRPr/>
            </a:lvl5pPr>
            <a:lvl6pPr marL="1606134" indent="0" algn="ctr">
              <a:buNone/>
              <a:defRPr/>
            </a:lvl6pPr>
            <a:lvl7pPr marL="1927362" indent="0" algn="ctr">
              <a:buNone/>
              <a:defRPr/>
            </a:lvl7pPr>
            <a:lvl8pPr marL="2248591" indent="0" algn="ctr">
              <a:buNone/>
              <a:defRPr/>
            </a:lvl8pPr>
            <a:lvl9pPr marL="2569817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12372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IMG_33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68409" y="5555498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9028" y="1403775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nl-BE" smtClean="0"/>
              <a:t>Cliquez et modifiez le titre</a:t>
            </a:r>
            <a:endParaRPr lang="fr-FR" dirty="0"/>
          </a:p>
        </p:txBody>
      </p: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IMG_3300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68410" y="5555499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98555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638153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225" indent="0">
              <a:buNone/>
              <a:defRPr sz="1300"/>
            </a:lvl2pPr>
            <a:lvl3pPr marL="642453" indent="0">
              <a:buNone/>
              <a:defRPr sz="1100"/>
            </a:lvl3pPr>
            <a:lvl4pPr marL="963678" indent="0">
              <a:buNone/>
              <a:defRPr sz="1000"/>
            </a:lvl4pPr>
            <a:lvl5pPr marL="1284908" indent="0">
              <a:buNone/>
              <a:defRPr sz="1000"/>
            </a:lvl5pPr>
            <a:lvl6pPr marL="1606134" indent="0">
              <a:buNone/>
              <a:defRPr sz="1000"/>
            </a:lvl6pPr>
            <a:lvl7pPr marL="1927362" indent="0">
              <a:buNone/>
              <a:defRPr sz="1000"/>
            </a:lvl7pPr>
            <a:lvl8pPr marL="2248591" indent="0">
              <a:buNone/>
              <a:defRPr sz="1000"/>
            </a:lvl8pPr>
            <a:lvl9pPr marL="2569817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48469378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2970" y="1946686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1946686"/>
            <a:ext cx="3625453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57144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25" indent="0">
              <a:buNone/>
              <a:defRPr sz="1400" b="1"/>
            </a:lvl2pPr>
            <a:lvl3pPr marL="642453" indent="0">
              <a:buNone/>
              <a:defRPr sz="1300" b="1"/>
            </a:lvl3pPr>
            <a:lvl4pPr marL="963678" indent="0">
              <a:buNone/>
              <a:defRPr sz="1100" b="1"/>
            </a:lvl4pPr>
            <a:lvl5pPr marL="1284908" indent="0">
              <a:buNone/>
              <a:defRPr sz="1100" b="1"/>
            </a:lvl5pPr>
            <a:lvl6pPr marL="1606134" indent="0">
              <a:buNone/>
              <a:defRPr sz="1100" b="1"/>
            </a:lvl6pPr>
            <a:lvl7pPr marL="1927362" indent="0">
              <a:buNone/>
              <a:defRPr sz="1100" b="1"/>
            </a:lvl7pPr>
            <a:lvl8pPr marL="2248591" indent="0">
              <a:buNone/>
              <a:defRPr sz="1100" b="1"/>
            </a:lvl8pPr>
            <a:lvl9pPr marL="2569817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225" indent="0">
              <a:buNone/>
              <a:defRPr sz="1400" b="1"/>
            </a:lvl2pPr>
            <a:lvl3pPr marL="642453" indent="0">
              <a:buNone/>
              <a:defRPr sz="1300" b="1"/>
            </a:lvl3pPr>
            <a:lvl4pPr marL="963678" indent="0">
              <a:buNone/>
              <a:defRPr sz="1100" b="1"/>
            </a:lvl4pPr>
            <a:lvl5pPr marL="1284908" indent="0">
              <a:buNone/>
              <a:defRPr sz="1100" b="1"/>
            </a:lvl5pPr>
            <a:lvl6pPr marL="1606134" indent="0">
              <a:buNone/>
              <a:defRPr sz="1100" b="1"/>
            </a:lvl6pPr>
            <a:lvl7pPr marL="1927362" indent="0">
              <a:buNone/>
              <a:defRPr sz="1100" b="1"/>
            </a:lvl7pPr>
            <a:lvl8pPr marL="2248591" indent="0">
              <a:buNone/>
              <a:defRPr sz="1100" b="1"/>
            </a:lvl8pPr>
            <a:lvl9pPr marL="2569817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0929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816723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08981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1" y="273487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225" indent="0">
              <a:buNone/>
              <a:defRPr sz="800"/>
            </a:lvl2pPr>
            <a:lvl3pPr marL="642453" indent="0">
              <a:buNone/>
              <a:defRPr sz="700"/>
            </a:lvl3pPr>
            <a:lvl4pPr marL="963678" indent="0">
              <a:buNone/>
              <a:defRPr sz="600"/>
            </a:lvl4pPr>
            <a:lvl5pPr marL="1284908" indent="0">
              <a:buNone/>
              <a:defRPr sz="600"/>
            </a:lvl5pPr>
            <a:lvl6pPr marL="1606134" indent="0">
              <a:buNone/>
              <a:defRPr sz="600"/>
            </a:lvl6pPr>
            <a:lvl7pPr marL="1927362" indent="0">
              <a:buNone/>
              <a:defRPr sz="600"/>
            </a:lvl7pPr>
            <a:lvl8pPr marL="2248591" indent="0">
              <a:buNone/>
              <a:defRPr sz="600"/>
            </a:lvl8pPr>
            <a:lvl9pPr marL="2569817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39058178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49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4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225" indent="0">
              <a:buNone/>
              <a:defRPr sz="2000"/>
            </a:lvl2pPr>
            <a:lvl3pPr marL="642453" indent="0">
              <a:buNone/>
              <a:defRPr sz="1700"/>
            </a:lvl3pPr>
            <a:lvl4pPr marL="963678" indent="0">
              <a:buNone/>
              <a:defRPr sz="1400"/>
            </a:lvl4pPr>
            <a:lvl5pPr marL="1284908" indent="0">
              <a:buNone/>
              <a:defRPr sz="1400"/>
            </a:lvl5pPr>
            <a:lvl6pPr marL="1606134" indent="0">
              <a:buNone/>
              <a:defRPr sz="1400"/>
            </a:lvl6pPr>
            <a:lvl7pPr marL="1927362" indent="0">
              <a:buNone/>
              <a:defRPr sz="1400"/>
            </a:lvl7pPr>
            <a:lvl8pPr marL="2248591" indent="0">
              <a:buNone/>
              <a:defRPr sz="1400"/>
            </a:lvl8pPr>
            <a:lvl9pPr marL="2569817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49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225" indent="0">
              <a:buNone/>
              <a:defRPr sz="800"/>
            </a:lvl2pPr>
            <a:lvl3pPr marL="642453" indent="0">
              <a:buNone/>
              <a:defRPr sz="700"/>
            </a:lvl3pPr>
            <a:lvl4pPr marL="963678" indent="0">
              <a:buNone/>
              <a:defRPr sz="600"/>
            </a:lvl4pPr>
            <a:lvl5pPr marL="1284908" indent="0">
              <a:buNone/>
              <a:defRPr sz="600"/>
            </a:lvl5pPr>
            <a:lvl6pPr marL="1606134" indent="0">
              <a:buNone/>
              <a:defRPr sz="600"/>
            </a:lvl6pPr>
            <a:lvl7pPr marL="1927362" indent="0">
              <a:buNone/>
              <a:defRPr sz="600"/>
            </a:lvl7pPr>
            <a:lvl8pPr marL="2248591" indent="0">
              <a:buNone/>
              <a:defRPr sz="600"/>
            </a:lvl8pPr>
            <a:lvl9pPr marL="2569817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712292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48762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11515" y="178594"/>
            <a:ext cx="1839516" cy="5786438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92983" y="178594"/>
            <a:ext cx="5411391" cy="5786438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25667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IMG_33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8" y="5555498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919" y="846838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nl-BE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0920" y="2061974"/>
            <a:ext cx="8202161" cy="3847928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624672" indent="-401573">
              <a:buFontTx/>
              <a:buBlip>
                <a:blip r:embed="rId4"/>
              </a:buBlip>
              <a:defRPr/>
            </a:lvl1pPr>
            <a:lvl2pPr marL="937008" indent="-401573">
              <a:buFontTx/>
              <a:buBlip>
                <a:blip r:embed="rId4"/>
              </a:buBlip>
              <a:defRPr/>
            </a:lvl2pPr>
            <a:lvl3pPr marL="1249344" indent="-401573">
              <a:buFontTx/>
              <a:buBlip>
                <a:blip r:embed="rId4"/>
              </a:buBlip>
              <a:defRPr/>
            </a:lvl3pPr>
            <a:lvl4pPr marL="1561680" indent="-401573">
              <a:buFontTx/>
              <a:buBlip>
                <a:blip r:embed="rId4"/>
              </a:buBlip>
              <a:defRPr/>
            </a:lvl4pPr>
            <a:lvl5pPr marL="1874016" indent="-401573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</p:txBody>
      </p:sp>
      <p:sp>
        <p:nvSpPr>
          <p:cNvPr id="6" name="Espace réservé du numéro de diapositive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60B2-C1A9-C344-B535-2198EE429DC4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IMG_3300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9" y="5555499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37225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2"/>
            <a:ext cx="6400354" cy="1752451"/>
          </a:xfrm>
          <a:prstGeom prst="rect">
            <a:avLst/>
          </a:prstGeom>
        </p:spPr>
        <p:txBody>
          <a:bodyPr vert="horz" lIns="64242" tIns="32119" rIns="64242" bIns="32119"/>
          <a:lstStyle>
            <a:lvl1pPr marL="0" indent="0" algn="ctr">
              <a:buNone/>
              <a:defRPr/>
            </a:lvl1pPr>
            <a:lvl2pPr marL="321208" indent="0" algn="ctr">
              <a:buNone/>
              <a:defRPr/>
            </a:lvl2pPr>
            <a:lvl3pPr marL="642420" indent="0" algn="ctr">
              <a:buNone/>
              <a:defRPr/>
            </a:lvl3pPr>
            <a:lvl4pPr marL="963629" indent="0" algn="ctr">
              <a:buNone/>
              <a:defRPr/>
            </a:lvl4pPr>
            <a:lvl5pPr marL="1284842" indent="0" algn="ctr">
              <a:buNone/>
              <a:defRPr/>
            </a:lvl5pPr>
            <a:lvl6pPr marL="1606052" indent="0" algn="ctr">
              <a:buNone/>
              <a:defRPr/>
            </a:lvl6pPr>
            <a:lvl7pPr marL="1927263" indent="0" algn="ctr">
              <a:buNone/>
              <a:defRPr/>
            </a:lvl7pPr>
            <a:lvl8pPr marL="2248476" indent="0" algn="ctr">
              <a:buNone/>
              <a:defRPr/>
            </a:lvl8pPr>
            <a:lvl9pPr marL="2569686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623849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647" y="1600662"/>
            <a:ext cx="8228707" cy="4525119"/>
          </a:xfrm>
          <a:prstGeom prst="rect">
            <a:avLst/>
          </a:prstGeom>
        </p:spPr>
        <p:txBody>
          <a:bodyPr vert="horz" lIns="64242" tIns="32119" rIns="64242" bIns="32119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626403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42" tIns="32119" rIns="64242" bIns="32119" anchor="b"/>
          <a:lstStyle>
            <a:lvl1pPr marL="0" indent="0">
              <a:buNone/>
              <a:defRPr sz="1400"/>
            </a:lvl1pPr>
            <a:lvl2pPr marL="321208" indent="0">
              <a:buNone/>
              <a:defRPr sz="1300"/>
            </a:lvl2pPr>
            <a:lvl3pPr marL="642420" indent="0">
              <a:buNone/>
              <a:defRPr sz="1100"/>
            </a:lvl3pPr>
            <a:lvl4pPr marL="963629" indent="0">
              <a:buNone/>
              <a:defRPr sz="1000"/>
            </a:lvl4pPr>
            <a:lvl5pPr marL="1284842" indent="0">
              <a:buNone/>
              <a:defRPr sz="1000"/>
            </a:lvl5pPr>
            <a:lvl6pPr marL="1606052" indent="0">
              <a:buNone/>
              <a:defRPr sz="1000"/>
            </a:lvl6pPr>
            <a:lvl7pPr marL="1927263" indent="0">
              <a:buNone/>
              <a:defRPr sz="1000"/>
            </a:lvl7pPr>
            <a:lvl8pPr marL="2248476" indent="0">
              <a:buNone/>
              <a:defRPr sz="1000"/>
            </a:lvl8pPr>
            <a:lvl9pPr marL="2569686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7608981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648" y="1600662"/>
            <a:ext cx="4060775" cy="4525119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9" y="1600662"/>
            <a:ext cx="4060775" cy="4525119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455474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42" tIns="32119" rIns="64242" bIns="32119" anchor="b"/>
          <a:lstStyle>
            <a:lvl1pPr marL="0" indent="0">
              <a:buNone/>
              <a:defRPr sz="1700" b="1"/>
            </a:lvl1pPr>
            <a:lvl2pPr marL="321208" indent="0">
              <a:buNone/>
              <a:defRPr sz="1400" b="1"/>
            </a:lvl2pPr>
            <a:lvl3pPr marL="642420" indent="0">
              <a:buNone/>
              <a:defRPr sz="1300" b="1"/>
            </a:lvl3pPr>
            <a:lvl4pPr marL="963629" indent="0">
              <a:buNone/>
              <a:defRPr sz="1100" b="1"/>
            </a:lvl4pPr>
            <a:lvl5pPr marL="1284842" indent="0">
              <a:buNone/>
              <a:defRPr sz="1100" b="1"/>
            </a:lvl5pPr>
            <a:lvl6pPr marL="1606052" indent="0">
              <a:buNone/>
              <a:defRPr sz="1100" b="1"/>
            </a:lvl6pPr>
            <a:lvl7pPr marL="1927263" indent="0">
              <a:buNone/>
              <a:defRPr sz="1100" b="1"/>
            </a:lvl7pPr>
            <a:lvl8pPr marL="2248476" indent="0">
              <a:buNone/>
              <a:defRPr sz="1100" b="1"/>
            </a:lvl8pPr>
            <a:lvl9pPr marL="2569686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42" tIns="32119" rIns="64242" bIns="32119" anchor="b"/>
          <a:lstStyle>
            <a:lvl1pPr marL="0" indent="0">
              <a:buNone/>
              <a:defRPr sz="1700" b="1"/>
            </a:lvl1pPr>
            <a:lvl2pPr marL="321208" indent="0">
              <a:buNone/>
              <a:defRPr sz="1400" b="1"/>
            </a:lvl2pPr>
            <a:lvl3pPr marL="642420" indent="0">
              <a:buNone/>
              <a:defRPr sz="1300" b="1"/>
            </a:lvl3pPr>
            <a:lvl4pPr marL="963629" indent="0">
              <a:buNone/>
              <a:defRPr sz="1100" b="1"/>
            </a:lvl4pPr>
            <a:lvl5pPr marL="1284842" indent="0">
              <a:buNone/>
              <a:defRPr sz="1100" b="1"/>
            </a:lvl5pPr>
            <a:lvl6pPr marL="1606052" indent="0">
              <a:buNone/>
              <a:defRPr sz="1100" b="1"/>
            </a:lvl6pPr>
            <a:lvl7pPr marL="1927263" indent="0">
              <a:buNone/>
              <a:defRPr sz="1100" b="1"/>
            </a:lvl7pPr>
            <a:lvl8pPr marL="2248476" indent="0">
              <a:buNone/>
              <a:defRPr sz="1100" b="1"/>
            </a:lvl8pPr>
            <a:lvl9pPr marL="2569686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112022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46227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4735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2" y="273488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42" tIns="32119" rIns="64242" bIns="32119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2" y="1435448"/>
            <a:ext cx="3008189" cy="4690318"/>
          </a:xfrm>
          <a:prstGeom prst="rect">
            <a:avLst/>
          </a:prstGeom>
        </p:spPr>
        <p:txBody>
          <a:bodyPr vert="horz" lIns="64242" tIns="32119" rIns="64242" bIns="32119"/>
          <a:lstStyle>
            <a:lvl1pPr marL="0" indent="0">
              <a:buNone/>
              <a:defRPr sz="1000"/>
            </a:lvl1pPr>
            <a:lvl2pPr marL="321208" indent="0">
              <a:buNone/>
              <a:defRPr sz="800"/>
            </a:lvl2pPr>
            <a:lvl3pPr marL="642420" indent="0">
              <a:buNone/>
              <a:defRPr sz="700"/>
            </a:lvl3pPr>
            <a:lvl4pPr marL="963629" indent="0">
              <a:buNone/>
              <a:defRPr sz="600"/>
            </a:lvl4pPr>
            <a:lvl5pPr marL="1284842" indent="0">
              <a:buNone/>
              <a:defRPr sz="600"/>
            </a:lvl5pPr>
            <a:lvl6pPr marL="1606052" indent="0">
              <a:buNone/>
              <a:defRPr sz="600"/>
            </a:lvl6pPr>
            <a:lvl7pPr marL="1927263" indent="0">
              <a:buNone/>
              <a:defRPr sz="600"/>
            </a:lvl7pPr>
            <a:lvl8pPr marL="2248476" indent="0">
              <a:buNone/>
              <a:defRPr sz="600"/>
            </a:lvl8pPr>
            <a:lvl9pPr marL="2569686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1391490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0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0" y="612800"/>
            <a:ext cx="5486177" cy="4114354"/>
          </a:xfrm>
          <a:prstGeom prst="rect">
            <a:avLst/>
          </a:prstGeom>
        </p:spPr>
        <p:txBody>
          <a:bodyPr vert="horz" lIns="64242" tIns="32119" rIns="64242" bIns="32119"/>
          <a:lstStyle>
            <a:lvl1pPr marL="0" indent="0">
              <a:buNone/>
              <a:defRPr sz="2200"/>
            </a:lvl1pPr>
            <a:lvl2pPr marL="321208" indent="0">
              <a:buNone/>
              <a:defRPr sz="2000"/>
            </a:lvl2pPr>
            <a:lvl3pPr marL="642420" indent="0">
              <a:buNone/>
              <a:defRPr sz="1700"/>
            </a:lvl3pPr>
            <a:lvl4pPr marL="963629" indent="0">
              <a:buNone/>
              <a:defRPr sz="1400"/>
            </a:lvl4pPr>
            <a:lvl5pPr marL="1284842" indent="0">
              <a:buNone/>
              <a:defRPr sz="1400"/>
            </a:lvl5pPr>
            <a:lvl6pPr marL="1606052" indent="0">
              <a:buNone/>
              <a:defRPr sz="1400"/>
            </a:lvl6pPr>
            <a:lvl7pPr marL="1927263" indent="0">
              <a:buNone/>
              <a:defRPr sz="1400"/>
            </a:lvl7pPr>
            <a:lvl8pPr marL="2248476" indent="0">
              <a:buNone/>
              <a:defRPr sz="1400"/>
            </a:lvl8pPr>
            <a:lvl9pPr marL="2569686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0" y="5367860"/>
            <a:ext cx="5486177" cy="804788"/>
          </a:xfrm>
          <a:prstGeom prst="rect">
            <a:avLst/>
          </a:prstGeom>
        </p:spPr>
        <p:txBody>
          <a:bodyPr vert="horz" lIns="64242" tIns="32119" rIns="64242" bIns="32119"/>
          <a:lstStyle>
            <a:lvl1pPr marL="0" indent="0">
              <a:buNone/>
              <a:defRPr sz="1000"/>
            </a:lvl1pPr>
            <a:lvl2pPr marL="321208" indent="0">
              <a:buNone/>
              <a:defRPr sz="800"/>
            </a:lvl2pPr>
            <a:lvl3pPr marL="642420" indent="0">
              <a:buNone/>
              <a:defRPr sz="700"/>
            </a:lvl3pPr>
            <a:lvl4pPr marL="963629" indent="0">
              <a:buNone/>
              <a:defRPr sz="600"/>
            </a:lvl4pPr>
            <a:lvl5pPr marL="1284842" indent="0">
              <a:buNone/>
              <a:defRPr sz="600"/>
            </a:lvl5pPr>
            <a:lvl6pPr marL="1606052" indent="0">
              <a:buNone/>
              <a:defRPr sz="600"/>
            </a:lvl6pPr>
            <a:lvl7pPr marL="1927263" indent="0">
              <a:buNone/>
              <a:defRPr sz="600"/>
            </a:lvl7pPr>
            <a:lvl8pPr marL="2248476" indent="0">
              <a:buNone/>
              <a:defRPr sz="600"/>
            </a:lvl8pPr>
            <a:lvl9pPr marL="2569686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727751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62"/>
            <a:ext cx="8228707" cy="4525119"/>
          </a:xfrm>
          <a:prstGeom prst="rect">
            <a:avLst/>
          </a:prstGeom>
        </p:spPr>
        <p:txBody>
          <a:bodyPr vert="eaVert" lIns="64242" tIns="32119" rIns="64242" bIns="32119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784245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IMG_309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7" y="18864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51" tIns="32125" rIns="64251" bIns="32125"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51" tIns="32125" rIns="64251" bIns="32125" anchor="b"/>
          <a:lstStyle>
            <a:lvl1pPr marL="0" indent="0">
              <a:buNone/>
              <a:defRPr sz="1400"/>
            </a:lvl1pPr>
            <a:lvl2pPr marL="321258" indent="0">
              <a:buNone/>
              <a:defRPr sz="1300"/>
            </a:lvl2pPr>
            <a:lvl3pPr marL="642519" indent="0">
              <a:buNone/>
              <a:defRPr sz="1100"/>
            </a:lvl3pPr>
            <a:lvl4pPr marL="963776" indent="0">
              <a:buNone/>
              <a:defRPr sz="1000"/>
            </a:lvl4pPr>
            <a:lvl5pPr marL="1285039" indent="0">
              <a:buNone/>
              <a:defRPr sz="1000"/>
            </a:lvl5pPr>
            <a:lvl6pPr marL="1606299" indent="0">
              <a:buNone/>
              <a:defRPr sz="1000"/>
            </a:lvl6pPr>
            <a:lvl7pPr marL="1927559" indent="0">
              <a:buNone/>
              <a:defRPr sz="1000"/>
            </a:lvl7pPr>
            <a:lvl8pPr marL="2248821" indent="0">
              <a:buNone/>
              <a:defRPr sz="1000"/>
            </a:lvl8pPr>
            <a:lvl9pPr marL="2570081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5A9A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1DEFE-C676-784A-B8B3-14C515863CC2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IMG_3094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7" y="18864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79461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177" y="1600662"/>
            <a:ext cx="2057176" cy="4525119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62"/>
            <a:ext cx="6064374" cy="4525119"/>
          </a:xfrm>
          <a:prstGeom prst="rect">
            <a:avLst/>
          </a:prstGeom>
        </p:spPr>
        <p:txBody>
          <a:bodyPr vert="eaVert" lIns="64242" tIns="32119" rIns="64242" bIns="32119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359638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192" indent="0" algn="ctr">
              <a:buNone/>
              <a:defRPr/>
            </a:lvl2pPr>
            <a:lvl3pPr marL="642387" indent="0" algn="ctr">
              <a:buNone/>
              <a:defRPr/>
            </a:lvl3pPr>
            <a:lvl4pPr marL="963580" indent="0" algn="ctr">
              <a:buNone/>
              <a:defRPr/>
            </a:lvl4pPr>
            <a:lvl5pPr marL="1284776" indent="0" algn="ctr">
              <a:buNone/>
              <a:defRPr/>
            </a:lvl5pPr>
            <a:lvl6pPr marL="1605970" indent="0" algn="ctr">
              <a:buNone/>
              <a:defRPr/>
            </a:lvl6pPr>
            <a:lvl7pPr marL="1927164" indent="0" algn="ctr">
              <a:buNone/>
              <a:defRPr/>
            </a:lvl7pPr>
            <a:lvl8pPr marL="2248361" indent="0" algn="ctr">
              <a:buNone/>
              <a:defRPr/>
            </a:lvl8pPr>
            <a:lvl9pPr marL="2569554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613731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346881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192" indent="0">
              <a:buNone/>
              <a:defRPr sz="1300"/>
            </a:lvl2pPr>
            <a:lvl3pPr marL="642387" indent="0">
              <a:buNone/>
              <a:defRPr sz="1100"/>
            </a:lvl3pPr>
            <a:lvl4pPr marL="963580" indent="0">
              <a:buNone/>
              <a:defRPr sz="1000"/>
            </a:lvl4pPr>
            <a:lvl5pPr marL="1284776" indent="0">
              <a:buNone/>
              <a:defRPr sz="1000"/>
            </a:lvl5pPr>
            <a:lvl6pPr marL="1605970" indent="0">
              <a:buNone/>
              <a:defRPr sz="1000"/>
            </a:lvl6pPr>
            <a:lvl7pPr marL="1927164" indent="0">
              <a:buNone/>
              <a:defRPr sz="1000"/>
            </a:lvl7pPr>
            <a:lvl8pPr marL="2248361" indent="0">
              <a:buNone/>
              <a:defRPr sz="1000"/>
            </a:lvl8pPr>
            <a:lvl9pPr marL="2569554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9980790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2970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12493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192" indent="0">
              <a:buNone/>
              <a:defRPr sz="1400" b="1"/>
            </a:lvl2pPr>
            <a:lvl3pPr marL="642387" indent="0">
              <a:buNone/>
              <a:defRPr sz="1300" b="1"/>
            </a:lvl3pPr>
            <a:lvl4pPr marL="963580" indent="0">
              <a:buNone/>
              <a:defRPr sz="1100" b="1"/>
            </a:lvl4pPr>
            <a:lvl5pPr marL="1284776" indent="0">
              <a:buNone/>
              <a:defRPr sz="1100" b="1"/>
            </a:lvl5pPr>
            <a:lvl6pPr marL="1605970" indent="0">
              <a:buNone/>
              <a:defRPr sz="1100" b="1"/>
            </a:lvl6pPr>
            <a:lvl7pPr marL="1927164" indent="0">
              <a:buNone/>
              <a:defRPr sz="1100" b="1"/>
            </a:lvl7pPr>
            <a:lvl8pPr marL="2248361" indent="0">
              <a:buNone/>
              <a:defRPr sz="1100" b="1"/>
            </a:lvl8pPr>
            <a:lvl9pPr marL="2569554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192" indent="0">
              <a:buNone/>
              <a:defRPr sz="1400" b="1"/>
            </a:lvl2pPr>
            <a:lvl3pPr marL="642387" indent="0">
              <a:buNone/>
              <a:defRPr sz="1300" b="1"/>
            </a:lvl3pPr>
            <a:lvl4pPr marL="963580" indent="0">
              <a:buNone/>
              <a:defRPr sz="1100" b="1"/>
            </a:lvl4pPr>
            <a:lvl5pPr marL="1284776" indent="0">
              <a:buNone/>
              <a:defRPr sz="1100" b="1"/>
            </a:lvl5pPr>
            <a:lvl6pPr marL="1605970" indent="0">
              <a:buNone/>
              <a:defRPr sz="1100" b="1"/>
            </a:lvl6pPr>
            <a:lvl7pPr marL="1927164" indent="0">
              <a:buNone/>
              <a:defRPr sz="1100" b="1"/>
            </a:lvl7pPr>
            <a:lvl8pPr marL="2248361" indent="0">
              <a:buNone/>
              <a:defRPr sz="1100" b="1"/>
            </a:lvl8pPr>
            <a:lvl9pPr marL="2569554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079376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495537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109457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3" y="273489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192" indent="0">
              <a:buNone/>
              <a:defRPr sz="800"/>
            </a:lvl2pPr>
            <a:lvl3pPr marL="642387" indent="0">
              <a:buNone/>
              <a:defRPr sz="700"/>
            </a:lvl3pPr>
            <a:lvl4pPr marL="963580" indent="0">
              <a:buNone/>
              <a:defRPr sz="600"/>
            </a:lvl4pPr>
            <a:lvl5pPr marL="1284776" indent="0">
              <a:buNone/>
              <a:defRPr sz="600"/>
            </a:lvl5pPr>
            <a:lvl6pPr marL="1605970" indent="0">
              <a:buNone/>
              <a:defRPr sz="600"/>
            </a:lvl6pPr>
            <a:lvl7pPr marL="1927164" indent="0">
              <a:buNone/>
              <a:defRPr sz="600"/>
            </a:lvl7pPr>
            <a:lvl8pPr marL="2248361" indent="0">
              <a:buNone/>
              <a:defRPr sz="600"/>
            </a:lvl8pPr>
            <a:lvl9pPr marL="2569554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73351863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1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1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192" indent="0">
              <a:buNone/>
              <a:defRPr sz="2000"/>
            </a:lvl2pPr>
            <a:lvl3pPr marL="642387" indent="0">
              <a:buNone/>
              <a:defRPr sz="1700"/>
            </a:lvl3pPr>
            <a:lvl4pPr marL="963580" indent="0">
              <a:buNone/>
              <a:defRPr sz="1400"/>
            </a:lvl4pPr>
            <a:lvl5pPr marL="1284776" indent="0">
              <a:buNone/>
              <a:defRPr sz="1400"/>
            </a:lvl5pPr>
            <a:lvl6pPr marL="1605970" indent="0">
              <a:buNone/>
              <a:defRPr sz="1400"/>
            </a:lvl6pPr>
            <a:lvl7pPr marL="1927164" indent="0">
              <a:buNone/>
              <a:defRPr sz="1400"/>
            </a:lvl7pPr>
            <a:lvl8pPr marL="2248361" indent="0">
              <a:buNone/>
              <a:defRPr sz="1400"/>
            </a:lvl8pPr>
            <a:lvl9pPr marL="2569554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192" indent="0">
              <a:buNone/>
              <a:defRPr sz="800"/>
            </a:lvl2pPr>
            <a:lvl3pPr marL="642387" indent="0">
              <a:buNone/>
              <a:defRPr sz="700"/>
            </a:lvl3pPr>
            <a:lvl4pPr marL="963580" indent="0">
              <a:buNone/>
              <a:defRPr sz="600"/>
            </a:lvl4pPr>
            <a:lvl5pPr marL="1284776" indent="0">
              <a:buNone/>
              <a:defRPr sz="600"/>
            </a:lvl5pPr>
            <a:lvl6pPr marL="1605970" indent="0">
              <a:buNone/>
              <a:defRPr sz="600"/>
            </a:lvl6pPr>
            <a:lvl7pPr marL="1927164" indent="0">
              <a:buNone/>
              <a:defRPr sz="600"/>
            </a:lvl7pPr>
            <a:lvl8pPr marL="2248361" indent="0">
              <a:buNone/>
              <a:defRPr sz="600"/>
            </a:lvl8pPr>
            <a:lvl9pPr marL="2569554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24621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IMG_33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8" y="5606129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289" y="593685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nl-BE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2819" y="1808821"/>
            <a:ext cx="3895611" cy="4316946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624672" indent="-401573">
              <a:buFontTx/>
              <a:buBlip>
                <a:blip r:embed="rId4"/>
              </a:buBlip>
              <a:defRPr sz="2000"/>
            </a:lvl1pPr>
            <a:lvl2pPr marL="937008" indent="-401573">
              <a:buFontTx/>
              <a:buBlip>
                <a:blip r:embed="rId4"/>
              </a:buBlip>
              <a:defRPr sz="1700"/>
            </a:lvl2pPr>
            <a:lvl3pPr marL="1249344" indent="-401573">
              <a:buFontTx/>
              <a:buBlip>
                <a:blip r:embed="rId4"/>
              </a:buBlip>
              <a:defRPr sz="1400"/>
            </a:lvl3pPr>
            <a:lvl4pPr marL="1561680" indent="-401573">
              <a:buFontTx/>
              <a:buBlip>
                <a:blip r:embed="rId4"/>
              </a:buBlip>
              <a:defRPr sz="1300"/>
            </a:lvl4pPr>
            <a:lvl5pPr marL="1874016" indent="-401573">
              <a:buFontTx/>
              <a:buBlip>
                <a:blip r:embed="rId4"/>
              </a:buBlip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91" y="1808821"/>
            <a:ext cx="3895611" cy="4316946"/>
          </a:xfrm>
          <a:prstGeom prst="rect">
            <a:avLst/>
          </a:prstGeom>
        </p:spPr>
        <p:txBody>
          <a:bodyPr vert="horz" lIns="64251" tIns="32125" rIns="64251" bIns="32125"/>
          <a:lstStyle>
            <a:lvl1pPr marL="624672" indent="-401573">
              <a:buFontTx/>
              <a:buBlip>
                <a:blip r:embed="rId4"/>
              </a:buBlip>
              <a:defRPr sz="2000"/>
            </a:lvl1pPr>
            <a:lvl2pPr marL="937008" indent="-401573">
              <a:buFontTx/>
              <a:buBlip>
                <a:blip r:embed="rId4"/>
              </a:buBlip>
              <a:defRPr sz="1700"/>
            </a:lvl2pPr>
            <a:lvl3pPr marL="1249344" indent="-401573">
              <a:buFontTx/>
              <a:buBlip>
                <a:blip r:embed="rId4"/>
              </a:buBlip>
              <a:defRPr sz="1400"/>
            </a:lvl3pPr>
            <a:lvl4pPr marL="1561680" indent="-401573">
              <a:buFontTx/>
              <a:buBlip>
                <a:blip r:embed="rId4"/>
              </a:buBlip>
              <a:defRPr sz="1300"/>
            </a:lvl4pPr>
            <a:lvl5pPr marL="1874016" indent="-401573">
              <a:buFontTx/>
              <a:buBlip>
                <a:blip r:embed="rId4"/>
              </a:buBlip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86785-BD2F-9B43-9705-E449BB56A8AD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8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IMG_3300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17779" y="5606130"/>
            <a:ext cx="1471821" cy="101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995384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493980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92985" y="1151930"/>
            <a:ext cx="5411391" cy="3178969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47982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4"/>
            <a:ext cx="6400354" cy="1752451"/>
          </a:xfrm>
          <a:prstGeom prst="rect">
            <a:avLst/>
          </a:prstGeom>
        </p:spPr>
        <p:txBody>
          <a:bodyPr vert="horz" lIns="64236" tIns="32116" rIns="64236" bIns="32116"/>
          <a:lstStyle>
            <a:lvl1pPr marL="0" indent="0" algn="ctr">
              <a:buNone/>
              <a:defRPr/>
            </a:lvl1pPr>
            <a:lvl2pPr marL="321175" indent="0" algn="ctr">
              <a:buNone/>
              <a:defRPr/>
            </a:lvl2pPr>
            <a:lvl3pPr marL="642354" indent="0" algn="ctr">
              <a:buNone/>
              <a:defRPr/>
            </a:lvl3pPr>
            <a:lvl4pPr marL="963530" indent="0" algn="ctr">
              <a:buNone/>
              <a:defRPr/>
            </a:lvl4pPr>
            <a:lvl5pPr marL="1284710" indent="0" algn="ctr">
              <a:buNone/>
              <a:defRPr/>
            </a:lvl5pPr>
            <a:lvl6pPr marL="1605888" indent="0" algn="ctr">
              <a:buNone/>
              <a:defRPr/>
            </a:lvl6pPr>
            <a:lvl7pPr marL="1927066" indent="0" algn="ctr">
              <a:buNone/>
              <a:defRPr/>
            </a:lvl7pPr>
            <a:lvl8pPr marL="2248246" indent="0" algn="ctr">
              <a:buNone/>
              <a:defRPr/>
            </a:lvl8pPr>
            <a:lvl9pPr marL="2569423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133292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647" y="1600664"/>
            <a:ext cx="8228707" cy="4525119"/>
          </a:xfrm>
          <a:prstGeom prst="rect">
            <a:avLst/>
          </a:prstGeom>
        </p:spPr>
        <p:txBody>
          <a:bodyPr vert="horz" lIns="64236" tIns="32116" rIns="64236" bIns="32116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2911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36" tIns="32116" rIns="64236" bIns="32116" anchor="b"/>
          <a:lstStyle>
            <a:lvl1pPr marL="0" indent="0">
              <a:buNone/>
              <a:defRPr sz="1400"/>
            </a:lvl1pPr>
            <a:lvl2pPr marL="321175" indent="0">
              <a:buNone/>
              <a:defRPr sz="1300"/>
            </a:lvl2pPr>
            <a:lvl3pPr marL="642354" indent="0">
              <a:buNone/>
              <a:defRPr sz="1100"/>
            </a:lvl3pPr>
            <a:lvl4pPr marL="963530" indent="0">
              <a:buNone/>
              <a:defRPr sz="1000"/>
            </a:lvl4pPr>
            <a:lvl5pPr marL="1284710" indent="0">
              <a:buNone/>
              <a:defRPr sz="1000"/>
            </a:lvl5pPr>
            <a:lvl6pPr marL="1605888" indent="0">
              <a:buNone/>
              <a:defRPr sz="1000"/>
            </a:lvl6pPr>
            <a:lvl7pPr marL="1927066" indent="0">
              <a:buNone/>
              <a:defRPr sz="1000"/>
            </a:lvl7pPr>
            <a:lvl8pPr marL="2248246" indent="0">
              <a:buNone/>
              <a:defRPr sz="1000"/>
            </a:lvl8pPr>
            <a:lvl9pPr marL="2569423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057981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648" y="1600664"/>
            <a:ext cx="4060775" cy="4525119"/>
          </a:xfrm>
          <a:prstGeom prst="rect">
            <a:avLst/>
          </a:prstGeom>
        </p:spPr>
        <p:txBody>
          <a:bodyPr vert="horz" lIns="64236" tIns="32116" rIns="64236" bIns="3211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9" y="1600664"/>
            <a:ext cx="4060775" cy="4525119"/>
          </a:xfrm>
          <a:prstGeom prst="rect">
            <a:avLst/>
          </a:prstGeom>
        </p:spPr>
        <p:txBody>
          <a:bodyPr vert="horz" lIns="64236" tIns="32116" rIns="64236" bIns="3211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474806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36" tIns="32116" rIns="64236" bIns="32116" anchor="b"/>
          <a:lstStyle>
            <a:lvl1pPr marL="0" indent="0">
              <a:buNone/>
              <a:defRPr sz="1700" b="1"/>
            </a:lvl1pPr>
            <a:lvl2pPr marL="321175" indent="0">
              <a:buNone/>
              <a:defRPr sz="1400" b="1"/>
            </a:lvl2pPr>
            <a:lvl3pPr marL="642354" indent="0">
              <a:buNone/>
              <a:defRPr sz="1300" b="1"/>
            </a:lvl3pPr>
            <a:lvl4pPr marL="963530" indent="0">
              <a:buNone/>
              <a:defRPr sz="1100" b="1"/>
            </a:lvl4pPr>
            <a:lvl5pPr marL="1284710" indent="0">
              <a:buNone/>
              <a:defRPr sz="1100" b="1"/>
            </a:lvl5pPr>
            <a:lvl6pPr marL="1605888" indent="0">
              <a:buNone/>
              <a:defRPr sz="1100" b="1"/>
            </a:lvl6pPr>
            <a:lvl7pPr marL="1927066" indent="0">
              <a:buNone/>
              <a:defRPr sz="1100" b="1"/>
            </a:lvl7pPr>
            <a:lvl8pPr marL="2248246" indent="0">
              <a:buNone/>
              <a:defRPr sz="1100" b="1"/>
            </a:lvl8pPr>
            <a:lvl9pPr marL="2569423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36" tIns="32116" rIns="64236" bIns="3211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36" tIns="32116" rIns="64236" bIns="32116" anchor="b"/>
          <a:lstStyle>
            <a:lvl1pPr marL="0" indent="0">
              <a:buNone/>
              <a:defRPr sz="1700" b="1"/>
            </a:lvl1pPr>
            <a:lvl2pPr marL="321175" indent="0">
              <a:buNone/>
              <a:defRPr sz="1400" b="1"/>
            </a:lvl2pPr>
            <a:lvl3pPr marL="642354" indent="0">
              <a:buNone/>
              <a:defRPr sz="1300" b="1"/>
            </a:lvl3pPr>
            <a:lvl4pPr marL="963530" indent="0">
              <a:buNone/>
              <a:defRPr sz="1100" b="1"/>
            </a:lvl4pPr>
            <a:lvl5pPr marL="1284710" indent="0">
              <a:buNone/>
              <a:defRPr sz="1100" b="1"/>
            </a:lvl5pPr>
            <a:lvl6pPr marL="1605888" indent="0">
              <a:buNone/>
              <a:defRPr sz="1100" b="1"/>
            </a:lvl6pPr>
            <a:lvl7pPr marL="1927066" indent="0">
              <a:buNone/>
              <a:defRPr sz="1100" b="1"/>
            </a:lvl7pPr>
            <a:lvl8pPr marL="2248246" indent="0">
              <a:buNone/>
              <a:defRPr sz="1100" b="1"/>
            </a:lvl8pPr>
            <a:lvl9pPr marL="2569423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36" tIns="32116" rIns="64236" bIns="3211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184288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590189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69621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4" y="273490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36" tIns="32116" rIns="64236" bIns="3211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4" y="1435448"/>
            <a:ext cx="3008189" cy="4690318"/>
          </a:xfrm>
          <a:prstGeom prst="rect">
            <a:avLst/>
          </a:prstGeom>
        </p:spPr>
        <p:txBody>
          <a:bodyPr vert="horz" lIns="64236" tIns="32116" rIns="64236" bIns="32116"/>
          <a:lstStyle>
            <a:lvl1pPr marL="0" indent="0">
              <a:buNone/>
              <a:defRPr sz="1000"/>
            </a:lvl1pPr>
            <a:lvl2pPr marL="321175" indent="0">
              <a:buNone/>
              <a:defRPr sz="800"/>
            </a:lvl2pPr>
            <a:lvl3pPr marL="642354" indent="0">
              <a:buNone/>
              <a:defRPr sz="700"/>
            </a:lvl3pPr>
            <a:lvl4pPr marL="963530" indent="0">
              <a:buNone/>
              <a:defRPr sz="600"/>
            </a:lvl4pPr>
            <a:lvl5pPr marL="1284710" indent="0">
              <a:buNone/>
              <a:defRPr sz="600"/>
            </a:lvl5pPr>
            <a:lvl6pPr marL="1605888" indent="0">
              <a:buNone/>
              <a:defRPr sz="600"/>
            </a:lvl6pPr>
            <a:lvl7pPr marL="1927066" indent="0">
              <a:buNone/>
              <a:defRPr sz="600"/>
            </a:lvl7pPr>
            <a:lvl8pPr marL="2248246" indent="0">
              <a:buNone/>
              <a:defRPr sz="600"/>
            </a:lvl8pPr>
            <a:lvl9pPr marL="2569423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1003395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IMG_309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15044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51" tIns="32125" rIns="64251" bIns="32125" anchor="b"/>
          <a:lstStyle>
            <a:lvl1pPr marL="0" indent="0">
              <a:buNone/>
              <a:defRPr sz="1700" b="1"/>
            </a:lvl1pPr>
            <a:lvl2pPr marL="321258" indent="0">
              <a:buNone/>
              <a:defRPr sz="1400" b="1"/>
            </a:lvl2pPr>
            <a:lvl3pPr marL="642519" indent="0">
              <a:buNone/>
              <a:defRPr sz="1300" b="1"/>
            </a:lvl3pPr>
            <a:lvl4pPr marL="963776" indent="0">
              <a:buNone/>
              <a:defRPr sz="1100" b="1"/>
            </a:lvl4pPr>
            <a:lvl5pPr marL="1285039" indent="0">
              <a:buNone/>
              <a:defRPr sz="1100" b="1"/>
            </a:lvl5pPr>
            <a:lvl6pPr marL="1606299" indent="0">
              <a:buNone/>
              <a:defRPr sz="1100" b="1"/>
            </a:lvl6pPr>
            <a:lvl7pPr marL="1927559" indent="0">
              <a:buNone/>
              <a:defRPr sz="1100" b="1"/>
            </a:lvl7pPr>
            <a:lvl8pPr marL="2248821" indent="0">
              <a:buNone/>
              <a:defRPr sz="1100" b="1"/>
            </a:lvl8pPr>
            <a:lvl9pPr marL="2570081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0920" y="2163234"/>
            <a:ext cx="4039568" cy="3951387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51" tIns="32125" rIns="64251" bIns="32125" anchor="b"/>
          <a:lstStyle>
            <a:lvl1pPr marL="0" indent="0">
              <a:buNone/>
              <a:defRPr sz="1700" b="1"/>
            </a:lvl1pPr>
            <a:lvl2pPr marL="321258" indent="0">
              <a:buNone/>
              <a:defRPr sz="1400" b="1"/>
            </a:lvl2pPr>
            <a:lvl3pPr marL="642519" indent="0">
              <a:buNone/>
              <a:defRPr sz="1300" b="1"/>
            </a:lvl3pPr>
            <a:lvl4pPr marL="963776" indent="0">
              <a:buNone/>
              <a:defRPr sz="1100" b="1"/>
            </a:lvl4pPr>
            <a:lvl5pPr marL="1285039" indent="0">
              <a:buNone/>
              <a:defRPr sz="1100" b="1"/>
            </a:lvl5pPr>
            <a:lvl6pPr marL="1606299" indent="0">
              <a:buNone/>
              <a:defRPr sz="1100" b="1"/>
            </a:lvl6pPr>
            <a:lvl7pPr marL="1927559" indent="0">
              <a:buNone/>
              <a:defRPr sz="1100" b="1"/>
            </a:lvl7pPr>
            <a:lvl8pPr marL="2248821" indent="0">
              <a:buNone/>
              <a:defRPr sz="1100" b="1"/>
            </a:lvl8pPr>
            <a:lvl9pPr marL="2570081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9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FC848-F376-A442-86EE-0E2682847EF5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10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IMG_3094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15044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746336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2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2" y="612800"/>
            <a:ext cx="5486177" cy="4114354"/>
          </a:xfrm>
          <a:prstGeom prst="rect">
            <a:avLst/>
          </a:prstGeom>
        </p:spPr>
        <p:txBody>
          <a:bodyPr vert="horz" lIns="64236" tIns="32116" rIns="64236" bIns="32116"/>
          <a:lstStyle>
            <a:lvl1pPr marL="0" indent="0">
              <a:buNone/>
              <a:defRPr sz="2200"/>
            </a:lvl1pPr>
            <a:lvl2pPr marL="321175" indent="0">
              <a:buNone/>
              <a:defRPr sz="2000"/>
            </a:lvl2pPr>
            <a:lvl3pPr marL="642354" indent="0">
              <a:buNone/>
              <a:defRPr sz="1700"/>
            </a:lvl3pPr>
            <a:lvl4pPr marL="963530" indent="0">
              <a:buNone/>
              <a:defRPr sz="1400"/>
            </a:lvl4pPr>
            <a:lvl5pPr marL="1284710" indent="0">
              <a:buNone/>
              <a:defRPr sz="1400"/>
            </a:lvl5pPr>
            <a:lvl6pPr marL="1605888" indent="0">
              <a:buNone/>
              <a:defRPr sz="1400"/>
            </a:lvl6pPr>
            <a:lvl7pPr marL="1927066" indent="0">
              <a:buNone/>
              <a:defRPr sz="1400"/>
            </a:lvl7pPr>
            <a:lvl8pPr marL="2248246" indent="0">
              <a:buNone/>
              <a:defRPr sz="1400"/>
            </a:lvl8pPr>
            <a:lvl9pPr marL="2569423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2" y="5367860"/>
            <a:ext cx="5486177" cy="804788"/>
          </a:xfrm>
          <a:prstGeom prst="rect">
            <a:avLst/>
          </a:prstGeom>
        </p:spPr>
        <p:txBody>
          <a:bodyPr vert="horz" lIns="64236" tIns="32116" rIns="64236" bIns="32116"/>
          <a:lstStyle>
            <a:lvl1pPr marL="0" indent="0">
              <a:buNone/>
              <a:defRPr sz="1000"/>
            </a:lvl1pPr>
            <a:lvl2pPr marL="321175" indent="0">
              <a:buNone/>
              <a:defRPr sz="800"/>
            </a:lvl2pPr>
            <a:lvl3pPr marL="642354" indent="0">
              <a:buNone/>
              <a:defRPr sz="700"/>
            </a:lvl3pPr>
            <a:lvl4pPr marL="963530" indent="0">
              <a:buNone/>
              <a:defRPr sz="600"/>
            </a:lvl4pPr>
            <a:lvl5pPr marL="1284710" indent="0">
              <a:buNone/>
              <a:defRPr sz="600"/>
            </a:lvl5pPr>
            <a:lvl6pPr marL="1605888" indent="0">
              <a:buNone/>
              <a:defRPr sz="600"/>
            </a:lvl6pPr>
            <a:lvl7pPr marL="1927066" indent="0">
              <a:buNone/>
              <a:defRPr sz="600"/>
            </a:lvl7pPr>
            <a:lvl8pPr marL="2248246" indent="0">
              <a:buNone/>
              <a:defRPr sz="600"/>
            </a:lvl8pPr>
            <a:lvl9pPr marL="2569423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28944938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64"/>
            <a:ext cx="8228707" cy="4525119"/>
          </a:xfrm>
          <a:prstGeom prst="rect">
            <a:avLst/>
          </a:prstGeom>
        </p:spPr>
        <p:txBody>
          <a:bodyPr vert="eaVert" lIns="64236" tIns="32116" rIns="64236" bIns="32116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806094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36" tIns="32116" rIns="64236" bIns="32116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8570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5"/>
            <a:ext cx="6400354" cy="1752451"/>
          </a:xfrm>
          <a:prstGeom prst="rect">
            <a:avLst/>
          </a:prstGeom>
        </p:spPr>
        <p:txBody>
          <a:bodyPr vert="horz" lIns="64232" tIns="32114" rIns="64232" bIns="32114"/>
          <a:lstStyle>
            <a:lvl1pPr marL="0" indent="0" algn="ctr">
              <a:buNone/>
              <a:defRPr/>
            </a:lvl1pPr>
            <a:lvl2pPr marL="321159" indent="0" algn="ctr">
              <a:buNone/>
              <a:defRPr/>
            </a:lvl2pPr>
            <a:lvl3pPr marL="642321" indent="0" algn="ctr">
              <a:buNone/>
              <a:defRPr/>
            </a:lvl3pPr>
            <a:lvl4pPr marL="963480" indent="0" algn="ctr">
              <a:buNone/>
              <a:defRPr/>
            </a:lvl4pPr>
            <a:lvl5pPr marL="1284645" indent="0" algn="ctr">
              <a:buNone/>
              <a:defRPr/>
            </a:lvl5pPr>
            <a:lvl6pPr marL="1605806" indent="0" algn="ctr">
              <a:buNone/>
              <a:defRPr/>
            </a:lvl6pPr>
            <a:lvl7pPr marL="1926967" indent="0" algn="ctr">
              <a:buNone/>
              <a:defRPr/>
            </a:lvl7pPr>
            <a:lvl8pPr marL="2248131" indent="0" algn="ctr">
              <a:buNone/>
              <a:defRPr/>
            </a:lvl8pPr>
            <a:lvl9pPr marL="2569291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752165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647" y="1600665"/>
            <a:ext cx="8228707" cy="4525119"/>
          </a:xfrm>
          <a:prstGeom prst="rect">
            <a:avLst/>
          </a:prstGeom>
        </p:spPr>
        <p:txBody>
          <a:bodyPr vert="horz" lIns="64232" tIns="32114" rIns="64232" bIns="32114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646865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32" tIns="32114" rIns="64232" bIns="32114" anchor="b"/>
          <a:lstStyle>
            <a:lvl1pPr marL="0" indent="0">
              <a:buNone/>
              <a:defRPr sz="1400"/>
            </a:lvl1pPr>
            <a:lvl2pPr marL="321159" indent="0">
              <a:buNone/>
              <a:defRPr sz="1300"/>
            </a:lvl2pPr>
            <a:lvl3pPr marL="642321" indent="0">
              <a:buNone/>
              <a:defRPr sz="1100"/>
            </a:lvl3pPr>
            <a:lvl4pPr marL="963480" indent="0">
              <a:buNone/>
              <a:defRPr sz="1000"/>
            </a:lvl4pPr>
            <a:lvl5pPr marL="1284645" indent="0">
              <a:buNone/>
              <a:defRPr sz="1000"/>
            </a:lvl5pPr>
            <a:lvl6pPr marL="1605806" indent="0">
              <a:buNone/>
              <a:defRPr sz="1000"/>
            </a:lvl6pPr>
            <a:lvl7pPr marL="1926967" indent="0">
              <a:buNone/>
              <a:defRPr sz="1000"/>
            </a:lvl7pPr>
            <a:lvl8pPr marL="2248131" indent="0">
              <a:buNone/>
              <a:defRPr sz="1000"/>
            </a:lvl8pPr>
            <a:lvl9pPr marL="2569291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60025728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648" y="1600665"/>
            <a:ext cx="4060775" cy="4525119"/>
          </a:xfrm>
          <a:prstGeom prst="rect">
            <a:avLst/>
          </a:prstGeom>
        </p:spPr>
        <p:txBody>
          <a:bodyPr vert="horz" lIns="64232" tIns="32114" rIns="64232" bIns="3211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9" y="1600665"/>
            <a:ext cx="4060775" cy="4525119"/>
          </a:xfrm>
          <a:prstGeom prst="rect">
            <a:avLst/>
          </a:prstGeom>
        </p:spPr>
        <p:txBody>
          <a:bodyPr vert="horz" lIns="64232" tIns="32114" rIns="64232" bIns="32114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688768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32" tIns="32114" rIns="64232" bIns="32114" anchor="b"/>
          <a:lstStyle>
            <a:lvl1pPr marL="0" indent="0">
              <a:buNone/>
              <a:defRPr sz="1700" b="1"/>
            </a:lvl1pPr>
            <a:lvl2pPr marL="321159" indent="0">
              <a:buNone/>
              <a:defRPr sz="1400" b="1"/>
            </a:lvl2pPr>
            <a:lvl3pPr marL="642321" indent="0">
              <a:buNone/>
              <a:defRPr sz="1300" b="1"/>
            </a:lvl3pPr>
            <a:lvl4pPr marL="963480" indent="0">
              <a:buNone/>
              <a:defRPr sz="1100" b="1"/>
            </a:lvl4pPr>
            <a:lvl5pPr marL="1284645" indent="0">
              <a:buNone/>
              <a:defRPr sz="1100" b="1"/>
            </a:lvl5pPr>
            <a:lvl6pPr marL="1605806" indent="0">
              <a:buNone/>
              <a:defRPr sz="1100" b="1"/>
            </a:lvl6pPr>
            <a:lvl7pPr marL="1926967" indent="0">
              <a:buNone/>
              <a:defRPr sz="1100" b="1"/>
            </a:lvl7pPr>
            <a:lvl8pPr marL="2248131" indent="0">
              <a:buNone/>
              <a:defRPr sz="1100" b="1"/>
            </a:lvl8pPr>
            <a:lvl9pPr marL="2569291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32" tIns="32114" rIns="64232" bIns="3211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32" tIns="32114" rIns="64232" bIns="32114" anchor="b"/>
          <a:lstStyle>
            <a:lvl1pPr marL="0" indent="0">
              <a:buNone/>
              <a:defRPr sz="1700" b="1"/>
            </a:lvl1pPr>
            <a:lvl2pPr marL="321159" indent="0">
              <a:buNone/>
              <a:defRPr sz="1400" b="1"/>
            </a:lvl2pPr>
            <a:lvl3pPr marL="642321" indent="0">
              <a:buNone/>
              <a:defRPr sz="1300" b="1"/>
            </a:lvl3pPr>
            <a:lvl4pPr marL="963480" indent="0">
              <a:buNone/>
              <a:defRPr sz="1100" b="1"/>
            </a:lvl4pPr>
            <a:lvl5pPr marL="1284645" indent="0">
              <a:buNone/>
              <a:defRPr sz="1100" b="1"/>
            </a:lvl5pPr>
            <a:lvl6pPr marL="1605806" indent="0">
              <a:buNone/>
              <a:defRPr sz="1100" b="1"/>
            </a:lvl6pPr>
            <a:lvl7pPr marL="1926967" indent="0">
              <a:buNone/>
              <a:defRPr sz="1100" b="1"/>
            </a:lvl7pPr>
            <a:lvl8pPr marL="2248131" indent="0">
              <a:buNone/>
              <a:defRPr sz="1100" b="1"/>
            </a:lvl8pPr>
            <a:lvl9pPr marL="2569291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32" tIns="32114" rIns="64232" bIns="32114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0227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065358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49237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0" y="138422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IMG_309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15044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0289" y="694946"/>
            <a:ext cx="8228707" cy="1143000"/>
          </a:xfrm>
          <a:prstGeom prst="rect">
            <a:avLst/>
          </a:prstGeom>
        </p:spPr>
        <p:txBody>
          <a:bodyPr vert="horz" lIns="64251" tIns="32125" rIns="64251" bIns="32125"/>
          <a:lstStyle>
            <a:lvl1pPr>
              <a:defRPr sz="5100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5" name="Espace réservé du numéro de diapositive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971CB-5967-C345-B27C-E356690D46A0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6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351" y="138423"/>
            <a:ext cx="1742405" cy="56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IMG_3094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97" y="5150441"/>
            <a:ext cx="1069677" cy="1403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704040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5" y="273491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32" tIns="32114" rIns="64232" bIns="32114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5" y="1435448"/>
            <a:ext cx="3008189" cy="4690318"/>
          </a:xfrm>
          <a:prstGeom prst="rect">
            <a:avLst/>
          </a:prstGeom>
        </p:spPr>
        <p:txBody>
          <a:bodyPr vert="horz" lIns="64232" tIns="32114" rIns="64232" bIns="32114"/>
          <a:lstStyle>
            <a:lvl1pPr marL="0" indent="0">
              <a:buNone/>
              <a:defRPr sz="1000"/>
            </a:lvl1pPr>
            <a:lvl2pPr marL="321159" indent="0">
              <a:buNone/>
              <a:defRPr sz="800"/>
            </a:lvl2pPr>
            <a:lvl3pPr marL="642321" indent="0">
              <a:buNone/>
              <a:defRPr sz="700"/>
            </a:lvl3pPr>
            <a:lvl4pPr marL="963480" indent="0">
              <a:buNone/>
              <a:defRPr sz="600"/>
            </a:lvl4pPr>
            <a:lvl5pPr marL="1284645" indent="0">
              <a:buNone/>
              <a:defRPr sz="600"/>
            </a:lvl5pPr>
            <a:lvl6pPr marL="1605806" indent="0">
              <a:buNone/>
              <a:defRPr sz="600"/>
            </a:lvl6pPr>
            <a:lvl7pPr marL="1926967" indent="0">
              <a:buNone/>
              <a:defRPr sz="600"/>
            </a:lvl7pPr>
            <a:lvl8pPr marL="2248131" indent="0">
              <a:buNone/>
              <a:defRPr sz="600"/>
            </a:lvl8pPr>
            <a:lvl9pPr marL="2569291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7119505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3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3" y="612800"/>
            <a:ext cx="5486177" cy="4114354"/>
          </a:xfrm>
          <a:prstGeom prst="rect">
            <a:avLst/>
          </a:prstGeom>
        </p:spPr>
        <p:txBody>
          <a:bodyPr vert="horz" lIns="64232" tIns="32114" rIns="64232" bIns="32114"/>
          <a:lstStyle>
            <a:lvl1pPr marL="0" indent="0">
              <a:buNone/>
              <a:defRPr sz="2200"/>
            </a:lvl1pPr>
            <a:lvl2pPr marL="321159" indent="0">
              <a:buNone/>
              <a:defRPr sz="2000"/>
            </a:lvl2pPr>
            <a:lvl3pPr marL="642321" indent="0">
              <a:buNone/>
              <a:defRPr sz="1700"/>
            </a:lvl3pPr>
            <a:lvl4pPr marL="963480" indent="0">
              <a:buNone/>
              <a:defRPr sz="1400"/>
            </a:lvl4pPr>
            <a:lvl5pPr marL="1284645" indent="0">
              <a:buNone/>
              <a:defRPr sz="1400"/>
            </a:lvl5pPr>
            <a:lvl6pPr marL="1605806" indent="0">
              <a:buNone/>
              <a:defRPr sz="1400"/>
            </a:lvl6pPr>
            <a:lvl7pPr marL="1926967" indent="0">
              <a:buNone/>
              <a:defRPr sz="1400"/>
            </a:lvl7pPr>
            <a:lvl8pPr marL="2248131" indent="0">
              <a:buNone/>
              <a:defRPr sz="1400"/>
            </a:lvl8pPr>
            <a:lvl9pPr marL="2569291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3" y="5367860"/>
            <a:ext cx="5486177" cy="804788"/>
          </a:xfrm>
          <a:prstGeom prst="rect">
            <a:avLst/>
          </a:prstGeom>
        </p:spPr>
        <p:txBody>
          <a:bodyPr vert="horz" lIns="64232" tIns="32114" rIns="64232" bIns="32114"/>
          <a:lstStyle>
            <a:lvl1pPr marL="0" indent="0">
              <a:buNone/>
              <a:defRPr sz="1000"/>
            </a:lvl1pPr>
            <a:lvl2pPr marL="321159" indent="0">
              <a:buNone/>
              <a:defRPr sz="800"/>
            </a:lvl2pPr>
            <a:lvl3pPr marL="642321" indent="0">
              <a:buNone/>
              <a:defRPr sz="700"/>
            </a:lvl3pPr>
            <a:lvl4pPr marL="963480" indent="0">
              <a:buNone/>
              <a:defRPr sz="600"/>
            </a:lvl4pPr>
            <a:lvl5pPr marL="1284645" indent="0">
              <a:buNone/>
              <a:defRPr sz="600"/>
            </a:lvl5pPr>
            <a:lvl6pPr marL="1605806" indent="0">
              <a:buNone/>
              <a:defRPr sz="600"/>
            </a:lvl6pPr>
            <a:lvl7pPr marL="1926967" indent="0">
              <a:buNone/>
              <a:defRPr sz="600"/>
            </a:lvl7pPr>
            <a:lvl8pPr marL="2248131" indent="0">
              <a:buNone/>
              <a:defRPr sz="600"/>
            </a:lvl8pPr>
            <a:lvl9pPr marL="2569291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0293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65"/>
            <a:ext cx="8228707" cy="4525119"/>
          </a:xfrm>
          <a:prstGeom prst="rect">
            <a:avLst/>
          </a:prstGeom>
        </p:spPr>
        <p:txBody>
          <a:bodyPr vert="eaVert" lIns="64232" tIns="32114" rIns="64232" bIns="32114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217240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177" y="1600647"/>
            <a:ext cx="2057176" cy="4775150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6064374" cy="4775150"/>
          </a:xfrm>
          <a:prstGeom prst="rect">
            <a:avLst/>
          </a:prstGeom>
        </p:spPr>
        <p:txBody>
          <a:bodyPr vert="eaVert" lIns="64232" tIns="32114" rIns="64232" bIns="32114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628157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6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142" indent="0" algn="ctr">
              <a:buNone/>
              <a:defRPr/>
            </a:lvl2pPr>
            <a:lvl3pPr marL="642288" indent="0" algn="ctr">
              <a:buNone/>
              <a:defRPr/>
            </a:lvl3pPr>
            <a:lvl4pPr marL="963431" indent="0" algn="ctr">
              <a:buNone/>
              <a:defRPr/>
            </a:lvl4pPr>
            <a:lvl5pPr marL="1284579" indent="0" algn="ctr">
              <a:buNone/>
              <a:defRPr/>
            </a:lvl5pPr>
            <a:lvl6pPr marL="1605724" indent="0" algn="ctr">
              <a:buNone/>
              <a:defRPr/>
            </a:lvl6pPr>
            <a:lvl7pPr marL="1926868" indent="0" algn="ctr">
              <a:buNone/>
              <a:defRPr/>
            </a:lvl7pPr>
            <a:lvl8pPr marL="2248016" indent="0" algn="ctr">
              <a:buNone/>
              <a:defRPr/>
            </a:lvl8pPr>
            <a:lvl9pPr marL="2569160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514645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083126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142" indent="0">
              <a:buNone/>
              <a:defRPr sz="1300"/>
            </a:lvl2pPr>
            <a:lvl3pPr marL="642288" indent="0">
              <a:buNone/>
              <a:defRPr sz="1100"/>
            </a:lvl3pPr>
            <a:lvl4pPr marL="963431" indent="0">
              <a:buNone/>
              <a:defRPr sz="1000"/>
            </a:lvl4pPr>
            <a:lvl5pPr marL="1284579" indent="0">
              <a:buNone/>
              <a:defRPr sz="1000"/>
            </a:lvl5pPr>
            <a:lvl6pPr marL="1605724" indent="0">
              <a:buNone/>
              <a:defRPr sz="1000"/>
            </a:lvl6pPr>
            <a:lvl7pPr marL="1926868" indent="0">
              <a:buNone/>
              <a:defRPr sz="1000"/>
            </a:lvl7pPr>
            <a:lvl8pPr marL="2248016" indent="0">
              <a:buNone/>
              <a:defRPr sz="1000"/>
            </a:lvl8pPr>
            <a:lvl9pPr marL="2569160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1956427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6484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62820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846701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142" indent="0">
              <a:buNone/>
              <a:defRPr sz="1400" b="1"/>
            </a:lvl2pPr>
            <a:lvl3pPr marL="642288" indent="0">
              <a:buNone/>
              <a:defRPr sz="1300" b="1"/>
            </a:lvl3pPr>
            <a:lvl4pPr marL="963431" indent="0">
              <a:buNone/>
              <a:defRPr sz="1100" b="1"/>
            </a:lvl4pPr>
            <a:lvl5pPr marL="1284579" indent="0">
              <a:buNone/>
              <a:defRPr sz="1100" b="1"/>
            </a:lvl5pPr>
            <a:lvl6pPr marL="1605724" indent="0">
              <a:buNone/>
              <a:defRPr sz="1100" b="1"/>
            </a:lvl6pPr>
            <a:lvl7pPr marL="1926868" indent="0">
              <a:buNone/>
              <a:defRPr sz="1100" b="1"/>
            </a:lvl7pPr>
            <a:lvl8pPr marL="2248016" indent="0">
              <a:buNone/>
              <a:defRPr sz="1100" b="1"/>
            </a:lvl8pPr>
            <a:lvl9pPr marL="2569160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142" indent="0">
              <a:buNone/>
              <a:defRPr sz="1400" b="1"/>
            </a:lvl2pPr>
            <a:lvl3pPr marL="642288" indent="0">
              <a:buNone/>
              <a:defRPr sz="1300" b="1"/>
            </a:lvl3pPr>
            <a:lvl4pPr marL="963431" indent="0">
              <a:buNone/>
              <a:defRPr sz="1100" b="1"/>
            </a:lvl4pPr>
            <a:lvl5pPr marL="1284579" indent="0">
              <a:buNone/>
              <a:defRPr sz="1100" b="1"/>
            </a:lvl5pPr>
            <a:lvl6pPr marL="1605724" indent="0">
              <a:buNone/>
              <a:defRPr sz="1100" b="1"/>
            </a:lvl6pPr>
            <a:lvl7pPr marL="1926868" indent="0">
              <a:buNone/>
              <a:defRPr sz="1100" b="1"/>
            </a:lvl7pPr>
            <a:lvl8pPr marL="2248016" indent="0">
              <a:buNone/>
              <a:defRPr sz="1100" b="1"/>
            </a:lvl8pPr>
            <a:lvl9pPr marL="2569160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210363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63218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895" y="846839"/>
            <a:ext cx="2291581" cy="146446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93" y="2320603"/>
            <a:ext cx="1441028" cy="20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905" y="833456"/>
            <a:ext cx="2089547" cy="147563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89" y="2322835"/>
            <a:ext cx="1419820" cy="20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30" y="2320603"/>
            <a:ext cx="1528092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 descr="Microstart_Q_NL belofte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31" y="4644554"/>
            <a:ext cx="4200301" cy="15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896" y="846839"/>
            <a:ext cx="2291581" cy="146446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93" y="2320603"/>
            <a:ext cx="1441028" cy="20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905" y="833457"/>
            <a:ext cx="2089547" cy="147563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89" y="2322835"/>
            <a:ext cx="1419820" cy="20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30" y="2320603"/>
            <a:ext cx="1528092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0" descr="Microstart_Q_NL belofte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32" y="4644554"/>
            <a:ext cx="4200301" cy="15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05630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3722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6" y="273492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6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142" indent="0">
              <a:buNone/>
              <a:defRPr sz="800"/>
            </a:lvl2pPr>
            <a:lvl3pPr marL="642288" indent="0">
              <a:buNone/>
              <a:defRPr sz="700"/>
            </a:lvl3pPr>
            <a:lvl4pPr marL="963431" indent="0">
              <a:buNone/>
              <a:defRPr sz="600"/>
            </a:lvl4pPr>
            <a:lvl5pPr marL="1284579" indent="0">
              <a:buNone/>
              <a:defRPr sz="600"/>
            </a:lvl5pPr>
            <a:lvl6pPr marL="1605724" indent="0">
              <a:buNone/>
              <a:defRPr sz="600"/>
            </a:lvl6pPr>
            <a:lvl7pPr marL="1926868" indent="0">
              <a:buNone/>
              <a:defRPr sz="600"/>
            </a:lvl7pPr>
            <a:lvl8pPr marL="2248016" indent="0">
              <a:buNone/>
              <a:defRPr sz="600"/>
            </a:lvl8pPr>
            <a:lvl9pPr marL="2569160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15483605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4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4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142" indent="0">
              <a:buNone/>
              <a:defRPr sz="2000"/>
            </a:lvl2pPr>
            <a:lvl3pPr marL="642288" indent="0">
              <a:buNone/>
              <a:defRPr sz="1700"/>
            </a:lvl3pPr>
            <a:lvl4pPr marL="963431" indent="0">
              <a:buNone/>
              <a:defRPr sz="1400"/>
            </a:lvl4pPr>
            <a:lvl5pPr marL="1284579" indent="0">
              <a:buNone/>
              <a:defRPr sz="1400"/>
            </a:lvl5pPr>
            <a:lvl6pPr marL="1605724" indent="0">
              <a:buNone/>
              <a:defRPr sz="1400"/>
            </a:lvl6pPr>
            <a:lvl7pPr marL="1926868" indent="0">
              <a:buNone/>
              <a:defRPr sz="1400"/>
            </a:lvl7pPr>
            <a:lvl8pPr marL="2248016" indent="0">
              <a:buNone/>
              <a:defRPr sz="1400"/>
            </a:lvl8pPr>
            <a:lvl9pPr marL="2569160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4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142" indent="0">
              <a:buNone/>
              <a:defRPr sz="800"/>
            </a:lvl2pPr>
            <a:lvl3pPr marL="642288" indent="0">
              <a:buNone/>
              <a:defRPr sz="700"/>
            </a:lvl3pPr>
            <a:lvl4pPr marL="963431" indent="0">
              <a:buNone/>
              <a:defRPr sz="600"/>
            </a:lvl4pPr>
            <a:lvl5pPr marL="1284579" indent="0">
              <a:buNone/>
              <a:defRPr sz="600"/>
            </a:lvl5pPr>
            <a:lvl6pPr marL="1605724" indent="0">
              <a:buNone/>
              <a:defRPr sz="600"/>
            </a:lvl6pPr>
            <a:lvl7pPr marL="1926868" indent="0">
              <a:buNone/>
              <a:defRPr sz="600"/>
            </a:lvl7pPr>
            <a:lvl8pPr marL="2248016" indent="0">
              <a:buNone/>
              <a:defRPr sz="600"/>
            </a:lvl8pPr>
            <a:lvl9pPr marL="2569160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66553645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477923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540622" y="991195"/>
            <a:ext cx="1031379" cy="4697016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367563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125" indent="0" algn="ctr">
              <a:buNone/>
              <a:defRPr/>
            </a:lvl2pPr>
            <a:lvl3pPr marL="642255" indent="0" algn="ctr">
              <a:buNone/>
              <a:defRPr/>
            </a:lvl3pPr>
            <a:lvl4pPr marL="963382" indent="0" algn="ctr">
              <a:buNone/>
              <a:defRPr/>
            </a:lvl4pPr>
            <a:lvl5pPr marL="1284513" indent="0" algn="ctr">
              <a:buNone/>
              <a:defRPr/>
            </a:lvl5pPr>
            <a:lvl6pPr marL="1605642" indent="0" algn="ctr">
              <a:buNone/>
              <a:defRPr/>
            </a:lvl6pPr>
            <a:lvl7pPr marL="1926770" indent="0" algn="ctr">
              <a:buNone/>
              <a:defRPr/>
            </a:lvl7pPr>
            <a:lvl8pPr marL="2247901" indent="0" algn="ctr">
              <a:buNone/>
              <a:defRPr/>
            </a:lvl8pPr>
            <a:lvl9pPr marL="2569028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878419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589989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125" indent="0">
              <a:buNone/>
              <a:defRPr sz="1300"/>
            </a:lvl2pPr>
            <a:lvl3pPr marL="642255" indent="0">
              <a:buNone/>
              <a:defRPr sz="1100"/>
            </a:lvl3pPr>
            <a:lvl4pPr marL="963382" indent="0">
              <a:buNone/>
              <a:defRPr sz="1000"/>
            </a:lvl4pPr>
            <a:lvl5pPr marL="1284513" indent="0">
              <a:buNone/>
              <a:defRPr sz="1000"/>
            </a:lvl5pPr>
            <a:lvl6pPr marL="1605642" indent="0">
              <a:buNone/>
              <a:defRPr sz="1000"/>
            </a:lvl6pPr>
            <a:lvl7pPr marL="1926770" indent="0">
              <a:buNone/>
              <a:defRPr sz="1000"/>
            </a:lvl7pPr>
            <a:lvl8pPr marL="2247901" indent="0">
              <a:buNone/>
              <a:defRPr sz="1000"/>
            </a:lvl8pPr>
            <a:lvl9pPr marL="2569028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04941188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6484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62820" y="3366493"/>
            <a:ext cx="2009180" cy="232171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144353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125" indent="0">
              <a:buNone/>
              <a:defRPr sz="1400" b="1"/>
            </a:lvl2pPr>
            <a:lvl3pPr marL="642255" indent="0">
              <a:buNone/>
              <a:defRPr sz="1300" b="1"/>
            </a:lvl3pPr>
            <a:lvl4pPr marL="963382" indent="0">
              <a:buNone/>
              <a:defRPr sz="1100" b="1"/>
            </a:lvl4pPr>
            <a:lvl5pPr marL="1284513" indent="0">
              <a:buNone/>
              <a:defRPr sz="1100" b="1"/>
            </a:lvl5pPr>
            <a:lvl6pPr marL="1605642" indent="0">
              <a:buNone/>
              <a:defRPr sz="1100" b="1"/>
            </a:lvl6pPr>
            <a:lvl7pPr marL="1926770" indent="0">
              <a:buNone/>
              <a:defRPr sz="1100" b="1"/>
            </a:lvl7pPr>
            <a:lvl8pPr marL="2247901" indent="0">
              <a:buNone/>
              <a:defRPr sz="1100" b="1"/>
            </a:lvl8pPr>
            <a:lvl9pPr marL="2569028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125" indent="0">
              <a:buNone/>
              <a:defRPr sz="1400" b="1"/>
            </a:lvl2pPr>
            <a:lvl3pPr marL="642255" indent="0">
              <a:buNone/>
              <a:defRPr sz="1300" b="1"/>
            </a:lvl3pPr>
            <a:lvl4pPr marL="963382" indent="0">
              <a:buNone/>
              <a:defRPr sz="1100" b="1"/>
            </a:lvl4pPr>
            <a:lvl5pPr marL="1284513" indent="0">
              <a:buNone/>
              <a:defRPr sz="1100" b="1"/>
            </a:lvl5pPr>
            <a:lvl6pPr marL="1605642" indent="0">
              <a:buNone/>
              <a:defRPr sz="1100" b="1"/>
            </a:lvl6pPr>
            <a:lvl7pPr marL="1926770" indent="0">
              <a:buNone/>
              <a:defRPr sz="1100" b="1"/>
            </a:lvl7pPr>
            <a:lvl8pPr marL="2247901" indent="0">
              <a:buNone/>
              <a:defRPr sz="1100" b="1"/>
            </a:lvl8pPr>
            <a:lvl9pPr marL="2569028" indent="0">
              <a:buNone/>
              <a:defRPr sz="1100" b="1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72163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895" y="846839"/>
            <a:ext cx="2291581" cy="146446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93" y="2320603"/>
            <a:ext cx="1441028" cy="20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905" y="833456"/>
            <a:ext cx="2089547" cy="147563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89" y="2322835"/>
            <a:ext cx="1419820" cy="20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30" y="2320603"/>
            <a:ext cx="1528092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 descr="Microstart_Q_FR belofte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95" y="4644555"/>
            <a:ext cx="4065240" cy="151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896" y="846839"/>
            <a:ext cx="2291581" cy="146446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93" y="2320603"/>
            <a:ext cx="1441028" cy="20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905" y="833457"/>
            <a:ext cx="2089547" cy="147563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89" y="2322835"/>
            <a:ext cx="1419820" cy="203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30" y="2320603"/>
            <a:ext cx="1528092" cy="205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0" descr="Microstart_Q_FR belofte.eps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95" y="4644555"/>
            <a:ext cx="4065240" cy="151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826333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480926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694717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667" y="27349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66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125" indent="0">
              <a:buNone/>
              <a:defRPr sz="800"/>
            </a:lvl2pPr>
            <a:lvl3pPr marL="642255" indent="0">
              <a:buNone/>
              <a:defRPr sz="700"/>
            </a:lvl3pPr>
            <a:lvl4pPr marL="963382" indent="0">
              <a:buNone/>
              <a:defRPr sz="600"/>
            </a:lvl4pPr>
            <a:lvl5pPr marL="1284513" indent="0">
              <a:buNone/>
              <a:defRPr sz="600"/>
            </a:lvl5pPr>
            <a:lvl6pPr marL="1605642" indent="0">
              <a:buNone/>
              <a:defRPr sz="600"/>
            </a:lvl6pPr>
            <a:lvl7pPr marL="1926770" indent="0">
              <a:buNone/>
              <a:defRPr sz="600"/>
            </a:lvl7pPr>
            <a:lvl8pPr marL="2247901" indent="0">
              <a:buNone/>
              <a:defRPr sz="600"/>
            </a:lvl8pPr>
            <a:lvl9pPr marL="2569028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31795864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65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65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125" indent="0">
              <a:buNone/>
              <a:defRPr sz="2000"/>
            </a:lvl2pPr>
            <a:lvl3pPr marL="642255" indent="0">
              <a:buNone/>
              <a:defRPr sz="1700"/>
            </a:lvl3pPr>
            <a:lvl4pPr marL="963382" indent="0">
              <a:buNone/>
              <a:defRPr sz="1400"/>
            </a:lvl4pPr>
            <a:lvl5pPr marL="1284513" indent="0">
              <a:buNone/>
              <a:defRPr sz="1400"/>
            </a:lvl5pPr>
            <a:lvl6pPr marL="1605642" indent="0">
              <a:buNone/>
              <a:defRPr sz="1400"/>
            </a:lvl6pPr>
            <a:lvl7pPr marL="1926770" indent="0">
              <a:buNone/>
              <a:defRPr sz="1400"/>
            </a:lvl7pPr>
            <a:lvl8pPr marL="2247901" indent="0">
              <a:buNone/>
              <a:defRPr sz="1400"/>
            </a:lvl8pPr>
            <a:lvl9pPr marL="2569028" indent="0">
              <a:buNone/>
              <a:defRPr sz="1400"/>
            </a:lvl9pPr>
          </a:lstStyle>
          <a:p>
            <a:pPr lvl="0"/>
            <a:r>
              <a:rPr lang="nl-BE" noProof="0" smtClean="0">
                <a:sym typeface="Gill Sans" charset="0"/>
              </a:rPr>
              <a:t>Faire glisser l'image vers l'espace réservé ou cliquer sur l'icône pour l'ajouter</a:t>
            </a:r>
            <a:endParaRPr lang="fr-FR" noProof="0" smtClean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655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125" indent="0">
              <a:buNone/>
              <a:defRPr sz="800"/>
            </a:lvl2pPr>
            <a:lvl3pPr marL="642255" indent="0">
              <a:buNone/>
              <a:defRPr sz="700"/>
            </a:lvl3pPr>
            <a:lvl4pPr marL="963382" indent="0">
              <a:buNone/>
              <a:defRPr sz="600"/>
            </a:lvl4pPr>
            <a:lvl5pPr marL="1284513" indent="0">
              <a:buNone/>
              <a:defRPr sz="600"/>
            </a:lvl5pPr>
            <a:lvl6pPr marL="1605642" indent="0">
              <a:buNone/>
              <a:defRPr sz="600"/>
            </a:lvl6pPr>
            <a:lvl7pPr marL="1926770" indent="0">
              <a:buNone/>
              <a:defRPr sz="600"/>
            </a:lvl7pPr>
            <a:lvl8pPr marL="2247901" indent="0">
              <a:buNone/>
              <a:defRPr sz="600"/>
            </a:lvl8pPr>
            <a:lvl9pPr marL="2569028" indent="0">
              <a:buNone/>
              <a:defRPr sz="6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5307905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231560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3540622" y="991195"/>
            <a:ext cx="1031379" cy="4697016"/>
          </a:xfrm>
        </p:spPr>
        <p:txBody>
          <a:bodyPr vert="eaVert"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46485" y="991195"/>
            <a:ext cx="2986980" cy="4697016"/>
          </a:xfrm>
        </p:spPr>
        <p:txBody>
          <a:bodyPr vert="eaVert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800488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824" y="3886668"/>
            <a:ext cx="6400354" cy="1752451"/>
          </a:xfrm>
          <a:prstGeom prst="rect">
            <a:avLst/>
          </a:prstGeom>
        </p:spPr>
        <p:txBody>
          <a:bodyPr vert="horz" lIns="64222" tIns="32109" rIns="64222" bIns="32109"/>
          <a:lstStyle>
            <a:lvl1pPr marL="0" indent="0" algn="ctr">
              <a:buNone/>
              <a:defRPr/>
            </a:lvl1pPr>
            <a:lvl2pPr marL="321109" indent="0" algn="ctr">
              <a:buNone/>
              <a:defRPr/>
            </a:lvl2pPr>
            <a:lvl3pPr marL="642222" indent="0" algn="ctr">
              <a:buNone/>
              <a:defRPr/>
            </a:lvl3pPr>
            <a:lvl4pPr marL="963333" indent="0" algn="ctr">
              <a:buNone/>
              <a:defRPr/>
            </a:lvl4pPr>
            <a:lvl5pPr marL="1284447" indent="0" algn="ctr">
              <a:buNone/>
              <a:defRPr/>
            </a:lvl5pPr>
            <a:lvl6pPr marL="1605560" indent="0" algn="ctr">
              <a:buNone/>
              <a:defRPr/>
            </a:lvl6pPr>
            <a:lvl7pPr marL="1926671" indent="0" algn="ctr">
              <a:buNone/>
              <a:defRPr/>
            </a:lvl7pPr>
            <a:lvl8pPr marL="2247786" indent="0" algn="ctr">
              <a:buNone/>
              <a:defRPr/>
            </a:lvl8pPr>
            <a:lvl9pPr marL="2568897" indent="0" algn="ctr">
              <a:buNone/>
              <a:defRPr/>
            </a:lvl9pPr>
          </a:lstStyle>
          <a:p>
            <a:r>
              <a:rPr lang="nl-BE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622044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647" y="1600668"/>
            <a:ext cx="8228707" cy="4525119"/>
          </a:xfrm>
          <a:prstGeom prst="rect">
            <a:avLst/>
          </a:prstGeom>
        </p:spPr>
        <p:txBody>
          <a:bodyPr vert="horz" lIns="64222" tIns="32109" rIns="64222" bIns="32109"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947309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22" tIns="32109" rIns="64222" bIns="32109" anchor="b"/>
          <a:lstStyle>
            <a:lvl1pPr marL="0" indent="0">
              <a:buNone/>
              <a:defRPr sz="1400"/>
            </a:lvl1pPr>
            <a:lvl2pPr marL="321109" indent="0">
              <a:buNone/>
              <a:defRPr sz="1300"/>
            </a:lvl2pPr>
            <a:lvl3pPr marL="642222" indent="0">
              <a:buNone/>
              <a:defRPr sz="1100"/>
            </a:lvl3pPr>
            <a:lvl4pPr marL="963333" indent="0">
              <a:buNone/>
              <a:defRPr sz="1000"/>
            </a:lvl4pPr>
            <a:lvl5pPr marL="1284447" indent="0">
              <a:buNone/>
              <a:defRPr sz="1000"/>
            </a:lvl5pPr>
            <a:lvl6pPr marL="1605560" indent="0">
              <a:buNone/>
              <a:defRPr sz="1000"/>
            </a:lvl6pPr>
            <a:lvl7pPr marL="1926671" indent="0">
              <a:buNone/>
              <a:defRPr sz="1000"/>
            </a:lvl7pPr>
            <a:lvl8pPr marL="2247786" indent="0">
              <a:buNone/>
              <a:defRPr sz="1000"/>
            </a:lvl8pPr>
            <a:lvl9pPr marL="2568897" indent="0">
              <a:buNone/>
              <a:defRPr sz="10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35902507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648" y="1600668"/>
            <a:ext cx="4060775" cy="4525119"/>
          </a:xfrm>
          <a:prstGeom prst="rect">
            <a:avLst/>
          </a:prstGeom>
        </p:spPr>
        <p:txBody>
          <a:bodyPr vert="horz" lIns="64222" tIns="32109" rIns="64222" bIns="32109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5579" y="1600668"/>
            <a:ext cx="4060775" cy="4525119"/>
          </a:xfrm>
          <a:prstGeom prst="rect">
            <a:avLst/>
          </a:prstGeom>
        </p:spPr>
        <p:txBody>
          <a:bodyPr vert="horz" lIns="64222" tIns="32109" rIns="64222" bIns="32109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66480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13" Type="http://schemas.openxmlformats.org/officeDocument/2006/relationships/image" Target="../media/image4.jpg"/><Relationship Id="rId1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76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6553275" y="6356833"/>
            <a:ext cx="2133079" cy="365001"/>
          </a:xfrm>
          <a:prstGeom prst="rect">
            <a:avLst/>
          </a:prstGeom>
          <a:noFill/>
        </p:spPr>
        <p:txBody>
          <a:bodyPr vert="horz" lIns="64251" tIns="32125" rIns="64251" bIns="32125" rtlCol="0" anchor="ctr"/>
          <a:lstStyle>
            <a:lvl1pPr algn="r">
              <a:defRPr sz="1300" b="1" i="1" smtClean="0">
                <a:solidFill>
                  <a:schemeClr val="bg1"/>
                </a:solidFill>
              </a:defRPr>
            </a:lvl1pPr>
          </a:lstStyle>
          <a:p>
            <a:pPr defTabSz="913790" fontAlgn="base">
              <a:spcBef>
                <a:spcPct val="0"/>
              </a:spcBef>
              <a:spcAft>
                <a:spcPct val="0"/>
              </a:spcAft>
              <a:defRPr/>
            </a:pPr>
            <a:fld id="{AF7526EF-A999-BE4C-BD64-E1C00CB5FB21}" type="slidenum">
              <a:rPr lang="fr-FR" smtClean="0">
                <a:solidFill>
                  <a:prstClr val="white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pPr defTabSz="91379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 dirty="0">
              <a:solidFill>
                <a:prstClr val="white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3"/>
          </p:nvPr>
        </p:nvSpPr>
        <p:spPr>
          <a:xfrm>
            <a:off x="167444" y="5910350"/>
            <a:ext cx="3645545" cy="769069"/>
          </a:xfrm>
          <a:prstGeom prst="rect">
            <a:avLst/>
          </a:prstGeom>
        </p:spPr>
        <p:txBody>
          <a:bodyPr vert="horz" lIns="64251" tIns="32125" rIns="64251" bIns="32125" rtlCol="0" anchor="ctr"/>
          <a:lstStyle>
            <a:lvl1pPr algn="ctr">
              <a:defRPr sz="800" dirty="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0"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5A9A">
                  <a:tint val="75000"/>
                </a:srgbClr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663" r:id="rId15"/>
    <p:sldLayoutId id="2147483693" r:id="rId16"/>
    <p:sldLayoutId id="2147483678" r:id="rId17"/>
    <p:sldLayoutId id="2147483877" r:id="rId18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News Gothic MT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News Gothic MT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News Gothic MT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News Gothic MT" charset="0"/>
          <a:ea typeface="ＭＳ Ｐゴシック" charset="0"/>
          <a:cs typeface="ＭＳ Ｐゴシック" charset="0"/>
          <a:sym typeface="Gill Sans" charset="0"/>
        </a:defRPr>
      </a:lvl5pPr>
      <a:lvl6pPr marL="321258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51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77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03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4672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937008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1249344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561680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874016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2195276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6536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7797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59061" indent="-40157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58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519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76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039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99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559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821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081" algn="l" defTabSz="32125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90" y="892990"/>
            <a:ext cx="7358063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76" tIns="35676" rIns="35676" bIns="356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10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22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33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44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8708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0900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3092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5284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7476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8582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79698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0806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1920" indent="-401386" algn="l" rtl="0" eaLnBrk="1" fontAlgn="base" hangingPunct="1">
        <a:spcBef>
          <a:spcPts val="3375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09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222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333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44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560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671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786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897" algn="l" defTabSz="32110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91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74" tIns="35674" rIns="35674" bIns="3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94"/>
            <a:ext cx="3545086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74" tIns="35674" rIns="35674" bIns="3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09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18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28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3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34045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6223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8399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0580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2751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3845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4944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6039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67133" indent="-346734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092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189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284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382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478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572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671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765" algn="l" defTabSz="3210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92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72" tIns="35672" rIns="35672" bIns="3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92" y="1946695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72" tIns="35672" rIns="35672" bIns="3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07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15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23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31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34018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6179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8340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0505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2659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3737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4820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5899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66976" indent="-346716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076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156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235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316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396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474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556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634" algn="l" defTabSz="3210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93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70" tIns="35670" rIns="35670" bIns="356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4993" y="1946696"/>
            <a:ext cx="2786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70" tIns="35670" rIns="35670" bIns="356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05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12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18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25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33990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6136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8281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0430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2568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3629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4696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5759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66819" indent="-346698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059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123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186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250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314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375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441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502" algn="l" defTabSz="3210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94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68" tIns="35668" rIns="35668" bIns="3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1946697"/>
            <a:ext cx="3545086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68" tIns="35668" rIns="35668" bIns="3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04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09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13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18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33963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846093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58222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70355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82477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03521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24572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745618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066662" indent="-346680" algn="l" rtl="0" eaLnBrk="1" fontAlgn="base" hangingPunct="1">
        <a:spcBef>
          <a:spcPts val="2672"/>
        </a:spcBef>
        <a:spcAft>
          <a:spcPct val="0"/>
        </a:spcAft>
        <a:buSzPct val="171000"/>
        <a:buFont typeface="Gill Sans" charset="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042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090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137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184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232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277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326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371" algn="l" defTabSz="3210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6" rIns="91430" bIns="45716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0" tIns="45716" rIns="91430" bIns="45716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fld id="{6B26925B-F891-2C49-9767-F8E5C6CDAF56}" type="datetime1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154"/>
              <a:t>08/10/14</a:t>
            </a:fld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0" tIns="45716" rIns="91430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4"/>
            <a:r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#</a:t>
            </a:r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7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ftr="0" dt="0"/>
  <p:txStyles>
    <p:titleStyle>
      <a:lvl1pPr algn="ctr" defTabSz="4571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457154" rtl="0" eaLnBrk="1" latinLnBrk="0" hangingPunct="1">
        <a:spcBef>
          <a:spcPct val="20000"/>
        </a:spcBef>
        <a:buFontTx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4" indent="-285722" algn="l" defTabSz="45715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3" indent="-228576" algn="l" defTabSz="45715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6" indent="-228576" algn="l" defTabSz="4571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0" indent="-228576" algn="l" defTabSz="4571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82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1" tIns="35691" rIns="35691" bIns="3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82" y="1946685"/>
            <a:ext cx="7358063" cy="40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91" tIns="35691" rIns="35691" bIns="35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241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48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72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97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588948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01268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13588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25908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38228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59468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480714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01955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23200" indent="-401552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41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86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727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973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216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460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706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949" algn="l" defTabSz="32124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83" y="2089547"/>
            <a:ext cx="7358063" cy="26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9" tIns="35689" rIns="35689" bIns="356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22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45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678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908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0923" indent="-24092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1996" indent="-200766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069" indent="-160614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293" indent="-160614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5522" indent="-160614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22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453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367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490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25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53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78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908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134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362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591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817" algn="l" defTabSz="3212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84" y="3536156"/>
            <a:ext cx="7358063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7" tIns="35687" rIns="35687" bIns="3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84" y="1151930"/>
            <a:ext cx="7358063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7" tIns="35687" rIns="35687" bIns="3568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208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42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62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84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0911" indent="-240911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1969" indent="-20075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028" indent="-160606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236" indent="-160606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5448" indent="-160606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20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42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362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484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208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420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629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842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052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263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476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686" algn="l" defTabSz="32120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85" y="5179219"/>
            <a:ext cx="7358063" cy="11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5" tIns="35685" rIns="35685" bIns="3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19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38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58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77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0899" indent="-24089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1942" indent="-20074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2987" indent="-16059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178" indent="-16059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5374" indent="-16059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19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38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358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4776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92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87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580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776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970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164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361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554" algn="l" defTabSz="32119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86" y="5179219"/>
            <a:ext cx="7358063" cy="11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3" tIns="35683" rIns="35683" bIns="35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17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35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53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71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0887" indent="-24088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1915" indent="-20073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2946" indent="-16058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120" indent="-16058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5300" indent="-160589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175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354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353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4710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75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54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530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710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888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066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246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423" algn="l" defTabSz="32117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366493"/>
            <a:ext cx="4125516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1" tIns="35681" rIns="35681" bIns="356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991195"/>
            <a:ext cx="4125516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1" tIns="35681" rIns="35681" bIns="3568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15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32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480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645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0874" indent="-240874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1889" indent="-20072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2905" indent="-16058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062" indent="-16058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5226" indent="-16058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159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32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348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464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59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321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480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645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806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967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131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291" algn="l" defTabSz="3211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6484" y="3366493"/>
            <a:ext cx="4125516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0" tIns="35680" rIns="35680" bIns="3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pour modifier les styles du texte du masque</a:t>
            </a:r>
          </a:p>
          <a:p>
            <a:pPr lvl="1"/>
            <a:r>
              <a:rPr lang="nl-BE" smtClean="0">
                <a:sym typeface="Gill Sans" charset="0"/>
              </a:rPr>
              <a:t>Deuxième niveau</a:t>
            </a:r>
          </a:p>
          <a:p>
            <a:pPr lvl="2"/>
            <a:r>
              <a:rPr lang="nl-BE" smtClean="0">
                <a:sym typeface="Gill Sans" charset="0"/>
              </a:rPr>
              <a:t>Troisième niveau</a:t>
            </a:r>
          </a:p>
          <a:p>
            <a:pPr lvl="3"/>
            <a:r>
              <a:rPr lang="nl-BE" smtClean="0">
                <a:sym typeface="Gill Sans" charset="0"/>
              </a:rPr>
              <a:t>Quatrième niveau</a:t>
            </a:r>
          </a:p>
          <a:p>
            <a:pPr lvl="4"/>
            <a:r>
              <a:rPr lang="nl-BE" smtClean="0">
                <a:sym typeface="Gill Sans" charset="0"/>
              </a:rPr>
              <a:t>Cinquième niveau</a:t>
            </a:r>
            <a:endParaRPr lang="en-US">
              <a:sym typeface="Gill Sans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484" y="991195"/>
            <a:ext cx="4125516" cy="23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80" tIns="35680" rIns="35680" bIns="356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14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28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431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579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0862" indent="-240862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1863" indent="-200715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2864" indent="-160573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4004" indent="-160573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5152" indent="-160573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142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288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3431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4579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42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288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431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579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724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868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8016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160" algn="l" defTabSz="32114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92989" y="178594"/>
            <a:ext cx="7358063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678" tIns="35678" rIns="35678" bIns="3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>
                <a:sym typeface="Gill Sans" charset="0"/>
              </a:rPr>
              <a:t>Cliquez et modifiez le titre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12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25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382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451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4416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6624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8832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1040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3248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4377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5508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6636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57773" indent="-401406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fr-FR"/>
      </a:defPPr>
      <a:lvl1pPr marL="0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125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255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382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513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642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770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901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9028" algn="l" defTabSz="32112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jpg"/><Relationship Id="rId1" Type="http://schemas.openxmlformats.org/officeDocument/2006/relationships/slideLayout" Target="../slideLayouts/slideLayout168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4.jpg"/><Relationship Id="rId1" Type="http://schemas.openxmlformats.org/officeDocument/2006/relationships/slideLayout" Target="../slideLayouts/slideLayout168.xml"/><Relationship Id="rId2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eg"/><Relationship Id="rId3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eg"/><Relationship Id="rId1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jpeg"/><Relationship Id="rId10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Relationship Id="rId3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g"/><Relationship Id="rId3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1715" y="250989"/>
            <a:ext cx="552266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dirty="0"/>
              <a:t>Microfinance for Migrants in the European Union </a:t>
            </a:r>
            <a:r>
              <a:rPr lang="en-US" sz="2800" dirty="0"/>
              <a:t/>
            </a:r>
            <a:br>
              <a:rPr lang="en-US" sz="2800" dirty="0"/>
            </a:br>
            <a:endParaRPr lang="nl-N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825677" y="6381696"/>
            <a:ext cx="184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 </a:t>
            </a:r>
            <a:r>
              <a:rPr lang="nl-NL" dirty="0" err="1" smtClean="0"/>
              <a:t>Belgian</a:t>
            </a:r>
            <a:r>
              <a:rPr lang="nl-NL" dirty="0" smtClean="0"/>
              <a:t> story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980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2017059" y="164359"/>
            <a:ext cx="5020235" cy="2600962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971CB-5967-C345-B27C-E356690D46A0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10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4945" y="601432"/>
            <a:ext cx="40947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>
                <a:ln>
                  <a:solidFill>
                    <a:srgbClr val="F2F2F2"/>
                  </a:solidFill>
                </a:ln>
              </a:rPr>
              <a:t>First </a:t>
            </a:r>
            <a:r>
              <a:rPr lang="nl-NL" sz="5400" dirty="0" err="1" smtClean="0">
                <a:ln>
                  <a:solidFill>
                    <a:srgbClr val="F2F2F2"/>
                  </a:solidFill>
                </a:ln>
              </a:rPr>
              <a:t>believer</a:t>
            </a:r>
            <a:endParaRPr lang="nl-NL" sz="4400" dirty="0">
              <a:ln>
                <a:solidFill>
                  <a:srgbClr val="F2F2F2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7460" y="1419474"/>
            <a:ext cx="14017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Validates</a:t>
            </a:r>
            <a:endParaRPr lang="nl-NL" dirty="0" smtClean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  <a:p>
            <a:r>
              <a:rPr lang="nl-NL" dirty="0" err="1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Confidence</a:t>
            </a:r>
            <a:endParaRPr lang="nl-NL" dirty="0" smtClean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  <a:p>
            <a:r>
              <a:rPr lang="nl-NL" dirty="0" err="1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Structure</a:t>
            </a:r>
            <a:endParaRPr lang="nl-NL" dirty="0" smtClean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  <a:p>
            <a:endParaRPr lang="nl-NL" dirty="0">
              <a:ln>
                <a:solidFill>
                  <a:schemeClr val="bg1">
                    <a:lumMod val="95000"/>
                  </a:schemeClr>
                </a:solidFill>
              </a:ln>
            </a:endParaRPr>
          </a:p>
        </p:txBody>
      </p:sp>
      <p:pic>
        <p:nvPicPr>
          <p:cNvPr id="2" name="Picture 1" descr="parcours des entrepreneurs migrants 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t="14632" r="29564" b="28966"/>
          <a:stretch/>
        </p:blipFill>
        <p:spPr>
          <a:xfrm>
            <a:off x="5089008" y="3554305"/>
            <a:ext cx="4168588" cy="3167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7059" y="4991982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Ad</a:t>
            </a:r>
            <a:r>
              <a:rPr lang="nl-NL" sz="2400" dirty="0" err="1" smtClean="0"/>
              <a:t>vocacy</a:t>
            </a:r>
            <a:endParaRPr lang="nl-NL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17059" y="3626268"/>
            <a:ext cx="184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M</a:t>
            </a:r>
            <a:r>
              <a:rPr lang="nl-NL" sz="2400" dirty="0" smtClean="0"/>
              <a:t>icrocredit</a:t>
            </a:r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017059" y="4309125"/>
            <a:ext cx="307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/>
              <a:t>Coaching &amp; training</a:t>
            </a:r>
            <a:endParaRPr lang="nl-NL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017059" y="2943411"/>
            <a:ext cx="215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/>
              <a:t>Social</a:t>
            </a:r>
            <a:r>
              <a:rPr lang="nl-NL" sz="2400" dirty="0" smtClean="0"/>
              <a:t> </a:t>
            </a:r>
            <a:r>
              <a:rPr lang="nl-NL" sz="2400" dirty="0" err="1" smtClean="0"/>
              <a:t>Mining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970989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51135" y="4297951"/>
            <a:ext cx="1484557" cy="1889941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45692" rIns="0" bIns="45692" anchor="ctr" anchorCtr="0"/>
          <a:lstStyle/>
          <a:p>
            <a:pPr algn="ctr" defTabSz="456917">
              <a:lnSpc>
                <a:spcPct val="130000"/>
              </a:lnSpc>
            </a:pPr>
            <a:r>
              <a:rPr lang="fr-FR" sz="1400" b="1" dirty="0" err="1" smtClean="0">
                <a:solidFill>
                  <a:prstClr val="black"/>
                </a:solidFill>
                <a:latin typeface="Century Gothic"/>
                <a:cs typeface="Century Gothic"/>
              </a:rPr>
              <a:t>process</a:t>
            </a:r>
            <a:endParaRPr lang="fr-FR" sz="1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875216523"/>
              </p:ext>
            </p:extLst>
          </p:nvPr>
        </p:nvGraphicFramePr>
        <p:xfrm>
          <a:off x="1146869" y="314009"/>
          <a:ext cx="7510097" cy="700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72878"/>
              </p:ext>
            </p:extLst>
          </p:nvPr>
        </p:nvGraphicFramePr>
        <p:xfrm>
          <a:off x="1535703" y="1162591"/>
          <a:ext cx="7534479" cy="6686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4479"/>
              </a:tblGrid>
              <a:tr h="2039698">
                <a:tc>
                  <a:txBody>
                    <a:bodyPr/>
                    <a:lstStyle/>
                    <a:p>
                      <a:pPr marL="857250" lvl="2" indent="-457200">
                        <a:lnSpc>
                          <a:spcPct val="130000"/>
                        </a:lnSpc>
                        <a:buBlip>
                          <a:blip r:embed="rId7"/>
                        </a:buBlip>
                        <a:defRPr/>
                      </a:pP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Third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800" b="1" i="1" baseline="0" dirty="0" err="1" smtClean="0">
                          <a:latin typeface="Century Gothic"/>
                          <a:cs typeface="Century Gothic"/>
                        </a:rPr>
                        <a:t>actor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: </a:t>
                      </a:r>
                      <a:r>
                        <a:rPr lang="fr-FR" sz="1800" b="1" i="1" baseline="0" dirty="0" err="1" smtClean="0">
                          <a:latin typeface="Century Gothic"/>
                          <a:cs typeface="Century Gothic"/>
                        </a:rPr>
                        <a:t>bridging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the gap</a:t>
                      </a:r>
                    </a:p>
                    <a:p>
                      <a:pPr marL="400050" lvl="2" indent="0">
                        <a:lnSpc>
                          <a:spcPct val="130000"/>
                        </a:lnSpc>
                        <a:buNone/>
                        <a:defRPr/>
                      </a:pPr>
                      <a:endParaRPr lang="fr-FR" sz="1800" b="1" i="1" dirty="0" smtClean="0">
                        <a:latin typeface="Century Gothic"/>
                        <a:cs typeface="Century Gothic"/>
                      </a:endParaRPr>
                    </a:p>
                    <a:p>
                      <a:pPr marL="857250" lvl="2" indent="-457200">
                        <a:lnSpc>
                          <a:spcPct val="130000"/>
                        </a:lnSpc>
                        <a:buBlip>
                          <a:blip r:embed="rId7"/>
                        </a:buBlip>
                        <a:defRPr/>
                      </a:pP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Representable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800" b="1" i="1" baseline="0" dirty="0" err="1" smtClean="0">
                          <a:latin typeface="Century Gothic"/>
                          <a:cs typeface="Century Gothic"/>
                        </a:rPr>
                        <a:t>crew</a:t>
                      </a:r>
                      <a:endParaRPr lang="fr-FR" sz="1800" b="1" i="1" baseline="0" dirty="0" smtClean="0">
                        <a:latin typeface="Century Gothic"/>
                        <a:cs typeface="Century Gothic"/>
                      </a:endParaRPr>
                    </a:p>
                    <a:p>
                      <a:pPr marL="400050" lvl="2" indent="0">
                        <a:lnSpc>
                          <a:spcPct val="130000"/>
                        </a:lnSpc>
                        <a:buNone/>
                        <a:defRPr/>
                      </a:pPr>
                      <a:endParaRPr lang="fr-FR" sz="1800" b="1" i="1" dirty="0" smtClean="0">
                        <a:latin typeface="Century Gothic"/>
                        <a:cs typeface="Century Gothic"/>
                      </a:endParaRPr>
                    </a:p>
                    <a:p>
                      <a:pPr marL="857250" lvl="2" indent="-457200">
                        <a:lnSpc>
                          <a:spcPct val="130000"/>
                        </a:lnSpc>
                        <a:buBlip>
                          <a:blip r:embed="rId7"/>
                        </a:buBlip>
                        <a:defRPr/>
                      </a:pP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Shopfront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in </a:t>
                      </a:r>
                      <a:r>
                        <a:rPr lang="fr-FR" sz="1800" b="1" i="1" baseline="0" dirty="0" err="1" smtClean="0">
                          <a:latin typeface="Century Gothic"/>
                          <a:cs typeface="Century Gothic"/>
                        </a:rPr>
                        <a:t>popular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800" b="1" i="1" baseline="0" dirty="0" err="1" smtClean="0">
                          <a:latin typeface="Century Gothic"/>
                          <a:cs typeface="Century Gothic"/>
                        </a:rPr>
                        <a:t>neighbourhood</a:t>
                      </a:r>
                      <a:endParaRPr lang="fr-FR" sz="1800" b="1" i="1" baseline="0" dirty="0" smtClean="0">
                        <a:latin typeface="Century Gothic"/>
                        <a:cs typeface="Century Gothic"/>
                      </a:endParaRPr>
                    </a:p>
                    <a:p>
                      <a:pPr marL="400050" lvl="2" indent="0">
                        <a:lnSpc>
                          <a:spcPct val="130000"/>
                        </a:lnSpc>
                        <a:buNone/>
                        <a:defRPr/>
                      </a:pPr>
                      <a:endParaRPr lang="fr-FR" sz="1800" b="1" i="1" baseline="0" dirty="0" smtClean="0">
                        <a:latin typeface="Century Gothic"/>
                        <a:cs typeface="Century Gothic"/>
                      </a:endParaRPr>
                    </a:p>
                    <a:p>
                      <a:pPr marL="857250" lvl="2" indent="-457200">
                        <a:lnSpc>
                          <a:spcPct val="130000"/>
                        </a:lnSpc>
                        <a:buBlip>
                          <a:blip r:embed="rId7"/>
                        </a:buBlip>
                        <a:defRPr/>
                      </a:pP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Clear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goal – simple message</a:t>
                      </a:r>
                    </a:p>
                  </a:txBody>
                  <a:tcPr/>
                </a:tc>
              </a:tr>
              <a:tr h="2039698">
                <a:tc>
                  <a:txBody>
                    <a:bodyPr/>
                    <a:lstStyle/>
                    <a:p>
                      <a:pPr marL="400050" marR="0" lvl="2" indent="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1" dirty="0" smtClean="0">
                        <a:latin typeface="Century Gothic"/>
                        <a:cs typeface="Century Gothic"/>
                      </a:endParaRPr>
                    </a:p>
                    <a:p>
                      <a:pPr marL="857250" marR="0" lvl="2" indent="-45720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7"/>
                        </a:buBlip>
                        <a:tabLst/>
                        <a:defRPr/>
                      </a:pP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Social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mining</a:t>
                      </a:r>
                      <a:endParaRPr lang="fr-FR" sz="1800" b="1" i="1" dirty="0" smtClean="0">
                        <a:latin typeface="Century Gothic"/>
                        <a:cs typeface="Century Gothic"/>
                      </a:endParaRPr>
                    </a:p>
                    <a:p>
                      <a:pPr marL="857250" marR="0" lvl="2" indent="-45720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7"/>
                        </a:buBlip>
                        <a:tabLst/>
                        <a:defRPr/>
                      </a:pP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Cross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sector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cooperation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</a:p>
                    <a:p>
                      <a:pPr marL="400050" marR="0" lvl="2" indent="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            </a:t>
                      </a:r>
                      <a:r>
                        <a:rPr lang="fr-FR" sz="1400" b="1" i="1" dirty="0" err="1" smtClean="0">
                          <a:latin typeface="Century Gothic"/>
                          <a:cs typeface="Century Gothic"/>
                        </a:rPr>
                        <a:t>Reception</a:t>
                      </a:r>
                      <a:r>
                        <a:rPr lang="fr-FR" sz="1400" b="1" i="1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400" b="1" i="1" dirty="0" err="1" smtClean="0">
                          <a:latin typeface="Century Gothic"/>
                          <a:cs typeface="Century Gothic"/>
                        </a:rPr>
                        <a:t>agency</a:t>
                      </a:r>
                      <a:r>
                        <a:rPr lang="fr-FR" sz="1400" b="1" i="1" dirty="0" smtClean="0">
                          <a:latin typeface="Century Gothic"/>
                          <a:cs typeface="Century Gothic"/>
                        </a:rPr>
                        <a:t> for </a:t>
                      </a:r>
                      <a:r>
                        <a:rPr lang="fr-FR" sz="1400" b="1" i="1" dirty="0" err="1" smtClean="0">
                          <a:latin typeface="Century Gothic"/>
                          <a:cs typeface="Century Gothic"/>
                        </a:rPr>
                        <a:t>integration</a:t>
                      </a:r>
                      <a:r>
                        <a:rPr lang="fr-FR" sz="1400" b="1" i="1" dirty="0" smtClean="0">
                          <a:latin typeface="Century Gothic"/>
                          <a:cs typeface="Century Gothic"/>
                        </a:rPr>
                        <a:t> / </a:t>
                      </a:r>
                      <a:r>
                        <a:rPr lang="fr-FR" sz="1400" b="1" i="1" dirty="0" err="1" smtClean="0">
                          <a:latin typeface="Century Gothic"/>
                          <a:cs typeface="Century Gothic"/>
                        </a:rPr>
                        <a:t>antipoverty</a:t>
                      </a:r>
                      <a:r>
                        <a:rPr lang="fr-FR" sz="1400" b="1" i="1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400" b="1" i="1" dirty="0" err="1" smtClean="0">
                          <a:latin typeface="Century Gothic"/>
                          <a:cs typeface="Century Gothic"/>
                        </a:rPr>
                        <a:t>org</a:t>
                      </a:r>
                      <a:r>
                        <a:rPr lang="fr-FR" sz="1400" b="1" i="1" dirty="0" smtClean="0">
                          <a:latin typeface="Century Gothic"/>
                          <a:cs typeface="Century Gothic"/>
                        </a:rPr>
                        <a:t> / </a:t>
                      </a:r>
                      <a:r>
                        <a:rPr lang="fr-FR" sz="1400" b="1" i="1" dirty="0" err="1" smtClean="0">
                          <a:latin typeface="Century Gothic"/>
                          <a:cs typeface="Century Gothic"/>
                        </a:rPr>
                        <a:t>community</a:t>
                      </a:r>
                      <a:r>
                        <a:rPr lang="fr-FR" sz="1400" b="1" i="1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400" b="1" i="1" dirty="0" err="1" smtClean="0">
                          <a:latin typeface="Century Gothic"/>
                          <a:cs typeface="Century Gothic"/>
                        </a:rPr>
                        <a:t>org</a:t>
                      </a:r>
                      <a:endParaRPr lang="fr-FR" sz="1800" b="1" i="1" dirty="0" smtClean="0">
                        <a:latin typeface="Century Gothic"/>
                        <a:cs typeface="Century Gothic"/>
                      </a:endParaRPr>
                    </a:p>
                    <a:p>
                      <a:pPr marL="857250" marR="0" lvl="2" indent="-45720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7"/>
                        </a:buBlip>
                        <a:tabLst/>
                        <a:defRPr/>
                      </a:pP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Clear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relationship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: first contact =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advisor</a:t>
                      </a:r>
                      <a:endParaRPr lang="fr-FR" sz="1800" b="1" i="1" dirty="0" smtClean="0">
                        <a:latin typeface="Century Gothic"/>
                        <a:cs typeface="Century Gothic"/>
                      </a:endParaRPr>
                    </a:p>
                    <a:p>
                      <a:pPr marL="857250" marR="0" lvl="2" indent="-45720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7"/>
                        </a:buBlip>
                        <a:tabLst/>
                        <a:defRPr/>
                      </a:pP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Pragmatic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,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800" b="1" i="1" baseline="0" dirty="0" err="1" smtClean="0">
                          <a:latin typeface="Century Gothic"/>
                          <a:cs typeface="Century Gothic"/>
                        </a:rPr>
                        <a:t>Tailor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-made </a:t>
                      </a:r>
                      <a:r>
                        <a:rPr lang="fr-FR" sz="1800" b="1" i="1" baseline="0" dirty="0" err="1" smtClean="0">
                          <a:latin typeface="Century Gothic"/>
                          <a:cs typeface="Century Gothic"/>
                        </a:rPr>
                        <a:t>personal</a:t>
                      </a:r>
                      <a:r>
                        <a:rPr lang="fr-FR" sz="1800" b="1" i="1" baseline="0" dirty="0" smtClean="0">
                          <a:latin typeface="Century Gothic"/>
                          <a:cs typeface="Century Gothic"/>
                        </a:rPr>
                        <a:t> solutions</a:t>
                      </a:r>
                    </a:p>
                    <a:p>
                      <a:pPr marL="857250" marR="0" lvl="2" indent="-45720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7"/>
                        </a:buBlip>
                        <a:tabLst/>
                        <a:defRPr/>
                      </a:pP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Average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10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days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to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obtain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microcredit</a:t>
                      </a: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800" b="1" i="1" dirty="0" err="1" smtClean="0">
                          <a:latin typeface="Century Gothic"/>
                          <a:cs typeface="Century Gothic"/>
                        </a:rPr>
                        <a:t>answer</a:t>
                      </a:r>
                      <a:endParaRPr lang="fr-FR" sz="1800" b="1" i="1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1511425">
                <a:tc>
                  <a:txBody>
                    <a:bodyPr/>
                    <a:lstStyle/>
                    <a:p>
                      <a:pPr marL="400050" marR="0" lvl="2" indent="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i="1" dirty="0" smtClean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Ellipse 8"/>
          <p:cNvSpPr/>
          <p:nvPr/>
        </p:nvSpPr>
        <p:spPr>
          <a:xfrm>
            <a:off x="95433" y="1121716"/>
            <a:ext cx="1440258" cy="186968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0" tIns="45692" rIns="0" bIns="45692" anchor="ctr" anchorCtr="0"/>
          <a:lstStyle/>
          <a:p>
            <a:pPr algn="ctr" defTabSz="456917">
              <a:lnSpc>
                <a:spcPct val="130000"/>
              </a:lnSpc>
            </a:pPr>
            <a:r>
              <a:rPr lang="fr-FR" sz="1400" b="1" dirty="0" err="1" smtClean="0">
                <a:solidFill>
                  <a:prstClr val="black"/>
                </a:solidFill>
                <a:latin typeface="Century Gothic"/>
                <a:cs typeface="Century Gothic"/>
              </a:rPr>
              <a:t>positioning</a:t>
            </a:r>
            <a:endParaRPr lang="fr-FR" sz="1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02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Flexible</a:t>
            </a:r>
            <a:r>
              <a:rPr lang="nl-NL" dirty="0" smtClean="0"/>
              <a:t> </a:t>
            </a:r>
            <a:r>
              <a:rPr lang="nl-NL" dirty="0" err="1" smtClean="0"/>
              <a:t>payment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12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0"/>
            <a:ext cx="8737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075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Guarantee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13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9765" y="2804751"/>
            <a:ext cx="6023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/>
              <a:t>Third</a:t>
            </a:r>
            <a:r>
              <a:rPr lang="nl-NL" sz="2800" dirty="0" smtClean="0"/>
              <a:t> Person is </a:t>
            </a:r>
            <a:r>
              <a:rPr lang="nl-NL" sz="2800" dirty="0" err="1" smtClean="0"/>
              <a:t>guarant</a:t>
            </a:r>
            <a:r>
              <a:rPr lang="nl-NL" sz="2800" dirty="0" smtClean="0"/>
              <a:t> </a:t>
            </a:r>
            <a:r>
              <a:rPr lang="nl-NL" sz="2800" dirty="0" err="1" smtClean="0"/>
              <a:t>for</a:t>
            </a:r>
            <a:r>
              <a:rPr lang="nl-NL" sz="2800" dirty="0" smtClean="0"/>
              <a:t> ½ </a:t>
            </a:r>
            <a:r>
              <a:rPr lang="nl-NL" sz="2800" dirty="0" err="1" smtClean="0"/>
              <a:t>sum</a:t>
            </a:r>
            <a:endParaRPr lang="nl-NL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599765" y="3600830"/>
            <a:ext cx="53703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/>
              <a:t>Experimentation</a:t>
            </a:r>
            <a:r>
              <a:rPr lang="nl-NL" sz="2800" dirty="0" smtClean="0"/>
              <a:t> </a:t>
            </a:r>
          </a:p>
          <a:p>
            <a:r>
              <a:rPr lang="nl-NL" sz="2800" dirty="0" err="1" smtClean="0"/>
              <a:t>Guarantee</a:t>
            </a:r>
            <a:r>
              <a:rPr lang="nl-NL" sz="2800" dirty="0" smtClean="0"/>
              <a:t> </a:t>
            </a:r>
            <a:r>
              <a:rPr lang="nl-NL" sz="2800" dirty="0" err="1" smtClean="0"/>
              <a:t>by</a:t>
            </a:r>
            <a:r>
              <a:rPr lang="nl-NL" sz="2800" dirty="0" smtClean="0"/>
              <a:t> </a:t>
            </a:r>
            <a:r>
              <a:rPr lang="nl-NL" sz="2800" dirty="0" err="1" smtClean="0"/>
              <a:t>saving</a:t>
            </a:r>
            <a:r>
              <a:rPr lang="nl-NL" sz="2800" dirty="0" smtClean="0"/>
              <a:t> 25% </a:t>
            </a:r>
            <a:r>
              <a:rPr lang="nl-NL" sz="2800" dirty="0" err="1" smtClean="0"/>
              <a:t>sum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787689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31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3" t="5100" r="16084"/>
          <a:stretch/>
        </p:blipFill>
        <p:spPr>
          <a:xfrm>
            <a:off x="27547" y="1162592"/>
            <a:ext cx="3643878" cy="3707981"/>
          </a:xfrm>
          <a:prstGeom prst="rect">
            <a:avLst/>
          </a:prstGeom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19429450"/>
              </p:ext>
            </p:extLst>
          </p:nvPr>
        </p:nvGraphicFramePr>
        <p:xfrm>
          <a:off x="1146869" y="314009"/>
          <a:ext cx="7510097" cy="700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97102"/>
              </p:ext>
            </p:extLst>
          </p:nvPr>
        </p:nvGraphicFramePr>
        <p:xfrm>
          <a:off x="3672281" y="1162592"/>
          <a:ext cx="5471715" cy="3666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1715"/>
              </a:tblGrid>
              <a:tr h="2389393">
                <a:tc>
                  <a:txBody>
                    <a:bodyPr/>
                    <a:lstStyle/>
                    <a:p>
                      <a:pPr marL="857250" lvl="2" indent="-457200">
                        <a:lnSpc>
                          <a:spcPct val="130000"/>
                        </a:lnSpc>
                        <a:buBlip>
                          <a:blip r:embed="rId8"/>
                        </a:buBlip>
                        <a:defRPr/>
                      </a:pPr>
                      <a:r>
                        <a:rPr lang="fr-FR" sz="1800" i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Project </a:t>
                      </a:r>
                      <a:r>
                        <a:rPr lang="fr-FR" sz="1800" i="1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development</a:t>
                      </a:r>
                      <a:endParaRPr lang="fr-FR" sz="1800" i="1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400050" lvl="2" indent="0">
                        <a:lnSpc>
                          <a:spcPct val="130000"/>
                        </a:lnSpc>
                        <a:buNone/>
                        <a:defRPr/>
                      </a:pPr>
                      <a:r>
                        <a:rPr lang="fr-FR" sz="1200" i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dreamStart / </a:t>
                      </a:r>
                      <a:r>
                        <a:rPr lang="fr-FR" sz="1200" i="1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KickStart</a:t>
                      </a:r>
                      <a:r>
                        <a:rPr lang="fr-FR" sz="1200" i="1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/ permanences</a:t>
                      </a:r>
                    </a:p>
                    <a:p>
                      <a:pPr marL="400050" lvl="2" indent="0">
                        <a:lnSpc>
                          <a:spcPct val="130000"/>
                        </a:lnSpc>
                        <a:buNone/>
                        <a:defRPr/>
                      </a:pPr>
                      <a:endParaRPr lang="fr-FR" sz="1800" i="1" baseline="0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857250" lvl="2" indent="-457200">
                        <a:lnSpc>
                          <a:spcPct val="130000"/>
                        </a:lnSpc>
                        <a:buBlip>
                          <a:blip r:embed="rId8"/>
                        </a:buBlip>
                        <a:defRPr/>
                      </a:pPr>
                      <a:r>
                        <a:rPr lang="fr-FR" sz="1800" i="1" baseline="0" dirty="0" err="1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Preparatory</a:t>
                      </a:r>
                      <a:r>
                        <a:rPr lang="fr-FR" sz="1800" i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 for examen</a:t>
                      </a:r>
                    </a:p>
                    <a:p>
                      <a:pPr marL="400050" lvl="2" indent="0">
                        <a:lnSpc>
                          <a:spcPct val="130000"/>
                        </a:lnSpc>
                        <a:buNone/>
                        <a:defRPr/>
                      </a:pPr>
                      <a:endParaRPr lang="fr-FR" sz="1800" i="1" baseline="0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857250" lvl="2" indent="-457200">
                        <a:lnSpc>
                          <a:spcPct val="130000"/>
                        </a:lnSpc>
                        <a:buBlip>
                          <a:blip r:embed="rId8"/>
                        </a:buBlip>
                        <a:defRPr/>
                      </a:pPr>
                      <a:r>
                        <a:rPr lang="fr-FR" sz="1800" i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 Marketing </a:t>
                      </a:r>
                    </a:p>
                    <a:p>
                      <a:pPr marL="400050" lvl="2" indent="0">
                        <a:lnSpc>
                          <a:spcPct val="130000"/>
                        </a:lnSpc>
                        <a:buNone/>
                        <a:defRPr/>
                      </a:pPr>
                      <a:endParaRPr lang="fr-FR" sz="1800" i="1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  <a:p>
                      <a:pPr marL="857250" lvl="2" indent="-457200">
                        <a:lnSpc>
                          <a:spcPct val="130000"/>
                        </a:lnSpc>
                        <a:buBlip>
                          <a:blip r:embed="rId8"/>
                        </a:buBlip>
                        <a:defRPr/>
                      </a:pPr>
                      <a:r>
                        <a:rPr lang="fr-FR" sz="1800" i="1" baseline="0" dirty="0" smtClean="0">
                          <a:solidFill>
                            <a:srgbClr val="000000"/>
                          </a:solidFill>
                          <a:latin typeface="Century Gothic"/>
                          <a:cs typeface="Century Gothic"/>
                        </a:rPr>
                        <a:t>Financial and administrative gestion</a:t>
                      </a:r>
                      <a:endParaRPr lang="fr-FR" sz="1800" i="1" dirty="0" smtClean="0">
                        <a:solidFill>
                          <a:srgbClr val="00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840722">
                <a:tc>
                  <a:txBody>
                    <a:bodyPr/>
                    <a:lstStyle/>
                    <a:p>
                      <a:pPr marL="857250" marR="0" lvl="2" indent="-457200" algn="l" defTabSz="4572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Blip>
                          <a:blip r:embed="rId8"/>
                        </a:buBlip>
                        <a:tabLst/>
                        <a:defRPr/>
                      </a:pPr>
                      <a:r>
                        <a:rPr lang="fr-FR" sz="1800" b="1" i="1" dirty="0" smtClean="0">
                          <a:latin typeface="Century Gothic"/>
                          <a:cs typeface="Century Gothic"/>
                        </a:rPr>
                        <a:t>coaching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57579" y="5023045"/>
            <a:ext cx="6026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err="1" smtClean="0"/>
              <a:t>By</a:t>
            </a:r>
            <a:r>
              <a:rPr lang="nl-NL" sz="4000" dirty="0" smtClean="0"/>
              <a:t> 100 </a:t>
            </a:r>
            <a:r>
              <a:rPr lang="nl-NL" sz="4000" dirty="0" err="1" smtClean="0"/>
              <a:t>volonteering</a:t>
            </a:r>
            <a:r>
              <a:rPr lang="nl-NL" sz="4000" dirty="0" smtClean="0"/>
              <a:t> experts</a:t>
            </a:r>
            <a:endParaRPr lang="nl-NL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377765" y="5760813"/>
            <a:ext cx="2446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Social</a:t>
            </a:r>
            <a:r>
              <a:rPr lang="nl-NL" dirty="0" smtClean="0"/>
              <a:t> adventure</a:t>
            </a:r>
          </a:p>
          <a:p>
            <a:r>
              <a:rPr lang="nl-NL" dirty="0" err="1" smtClean="0"/>
              <a:t>Experienced</a:t>
            </a:r>
            <a:r>
              <a:rPr lang="nl-NL" dirty="0" smtClean="0"/>
              <a:t> more </a:t>
            </a:r>
            <a:r>
              <a:rPr lang="nl-NL" dirty="0" err="1" smtClean="0"/>
              <a:t>value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294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IMG_4799"/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894"/>
            <a:ext cx="9386984" cy="604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1E9E90D-FF7D-7C48-8CBF-5DDD7D0D89B7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15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logoRVB_B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2738867" cy="1367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1059" y="5662706"/>
            <a:ext cx="2723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2 </a:t>
            </a:r>
            <a:r>
              <a:rPr lang="nl-NL" b="1" dirty="0" err="1" smtClean="0"/>
              <a:t>months</a:t>
            </a:r>
            <a:r>
              <a:rPr lang="nl-NL" b="1" dirty="0" smtClean="0"/>
              <a:t> 3 </a:t>
            </a:r>
            <a:r>
              <a:rPr lang="nl-NL" b="1" dirty="0" err="1" smtClean="0"/>
              <a:t>days</a:t>
            </a:r>
            <a:r>
              <a:rPr lang="nl-NL" b="1" dirty="0" smtClean="0"/>
              <a:t>/week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6954769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err="1" smtClean="0"/>
              <a:t>Opportunities</a:t>
            </a:r>
            <a:r>
              <a:rPr lang="nl-NL" sz="4000" dirty="0" smtClean="0"/>
              <a:t> </a:t>
            </a:r>
            <a:r>
              <a:rPr lang="nl-NL" sz="4000" dirty="0" err="1" smtClean="0"/>
              <a:t>for</a:t>
            </a:r>
            <a:r>
              <a:rPr lang="nl-NL" sz="4000" dirty="0" smtClean="0"/>
              <a:t> </a:t>
            </a:r>
            <a:r>
              <a:rPr lang="nl-NL" sz="4000" dirty="0" err="1" smtClean="0"/>
              <a:t>migrants</a:t>
            </a:r>
            <a:r>
              <a:rPr lang="nl-NL" sz="4000" dirty="0" smtClean="0"/>
              <a:t> </a:t>
            </a:r>
            <a:r>
              <a:rPr lang="nl-NL" sz="4000" dirty="0" err="1" smtClean="0"/>
              <a:t>to</a:t>
            </a:r>
            <a:r>
              <a:rPr lang="nl-NL" sz="4000" dirty="0" smtClean="0"/>
              <a:t> </a:t>
            </a:r>
            <a:r>
              <a:rPr lang="nl-NL" sz="4000" dirty="0" err="1" smtClean="0"/>
              <a:t>be</a:t>
            </a:r>
            <a:r>
              <a:rPr lang="nl-NL" sz="4000" dirty="0" smtClean="0"/>
              <a:t> </a:t>
            </a:r>
            <a:r>
              <a:rPr lang="nl-NL" sz="4000" dirty="0" err="1" smtClean="0"/>
              <a:t>entrepreneurial</a:t>
            </a:r>
            <a:endParaRPr lang="nl-NL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465" y="2644680"/>
            <a:ext cx="8202161" cy="3847928"/>
          </a:xfrm>
        </p:spPr>
        <p:txBody>
          <a:bodyPr/>
          <a:lstStyle/>
          <a:p>
            <a:r>
              <a:rPr lang="nl-NL" dirty="0" err="1" smtClean="0"/>
              <a:t>Validates</a:t>
            </a:r>
            <a:r>
              <a:rPr lang="nl-NL" dirty="0" smtClean="0"/>
              <a:t> the </a:t>
            </a:r>
            <a:r>
              <a:rPr lang="nl-NL" dirty="0" err="1" smtClean="0"/>
              <a:t>local</a:t>
            </a:r>
            <a:r>
              <a:rPr lang="nl-NL" dirty="0" smtClean="0"/>
              <a:t> knowhow on 2 </a:t>
            </a:r>
            <a:r>
              <a:rPr lang="nl-NL" dirty="0" err="1" smtClean="0"/>
              <a:t>places</a:t>
            </a:r>
            <a:r>
              <a:rPr lang="nl-NL" dirty="0" smtClean="0"/>
              <a:t> in the </a:t>
            </a:r>
            <a:r>
              <a:rPr lang="nl-NL" dirty="0" err="1" smtClean="0"/>
              <a:t>world</a:t>
            </a:r>
            <a:endParaRPr lang="nl-NL" dirty="0" smtClean="0"/>
          </a:p>
          <a:p>
            <a:r>
              <a:rPr lang="nl-NL" dirty="0" err="1" smtClean="0"/>
              <a:t>Validates</a:t>
            </a:r>
            <a:r>
              <a:rPr lang="nl-NL" dirty="0" smtClean="0"/>
              <a:t> </a:t>
            </a:r>
            <a:r>
              <a:rPr lang="nl-NL" dirty="0" err="1" smtClean="0"/>
              <a:t>know</a:t>
            </a:r>
            <a:r>
              <a:rPr lang="nl-NL" dirty="0" smtClean="0"/>
              <a:t> </a:t>
            </a:r>
            <a:r>
              <a:rPr lang="nl-NL" dirty="0" err="1" smtClean="0"/>
              <a:t>how</a:t>
            </a:r>
            <a:r>
              <a:rPr lang="nl-NL" dirty="0" smtClean="0"/>
              <a:t> </a:t>
            </a:r>
            <a:r>
              <a:rPr lang="nl-NL" dirty="0" err="1" smtClean="0"/>
              <a:t>achieved</a:t>
            </a:r>
            <a:r>
              <a:rPr lang="nl-NL" dirty="0" smtClean="0"/>
              <a:t> </a:t>
            </a:r>
            <a:r>
              <a:rPr lang="nl-NL" dirty="0" err="1" smtClean="0"/>
              <a:t>abroad</a:t>
            </a:r>
            <a:endParaRPr lang="nl-NL" dirty="0" smtClean="0"/>
          </a:p>
          <a:p>
            <a:r>
              <a:rPr lang="nl-NL" dirty="0" err="1" smtClean="0"/>
              <a:t>Dynamic</a:t>
            </a:r>
            <a:r>
              <a:rPr lang="nl-NL" dirty="0" smtClean="0"/>
              <a:t> “</a:t>
            </a:r>
            <a:r>
              <a:rPr lang="nl-NL" dirty="0" err="1" smtClean="0"/>
              <a:t>nature</a:t>
            </a:r>
            <a:r>
              <a:rPr lang="nl-NL" dirty="0" smtClean="0"/>
              <a:t>” of </a:t>
            </a:r>
            <a:r>
              <a:rPr lang="nl-NL" dirty="0" err="1" smtClean="0"/>
              <a:t>migrants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260B2-C1A9-C344-B535-2198EE429DC4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33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0919" y="846838"/>
            <a:ext cx="8228707" cy="871397"/>
          </a:xfrm>
        </p:spPr>
        <p:txBody>
          <a:bodyPr>
            <a:noAutofit/>
          </a:bodyPr>
          <a:lstStyle/>
          <a:p>
            <a:r>
              <a:rPr lang="fr-FR" sz="4000" dirty="0" smtClean="0">
                <a:latin typeface="News Gothic MT" charset="0"/>
              </a:rPr>
              <a:t>Obstacles to </a:t>
            </a:r>
            <a:r>
              <a:rPr lang="fr-FR" sz="4000" dirty="0" err="1" smtClean="0">
                <a:latin typeface="News Gothic MT" charset="0"/>
              </a:rPr>
              <a:t>entrepreneurship</a:t>
            </a:r>
            <a:endParaRPr lang="fr-FR" sz="5400" dirty="0">
              <a:effectLst>
                <a:reflection blurRad="6350" stA="55000" endA="300" endPos="45500" dir="5400000" sy="-100000" algn="bl" rotWithShape="0"/>
              </a:effectLst>
              <a:latin typeface="Century Gothic"/>
              <a:cs typeface="Century Gothic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93A3BF32-9C5A-3B48-B065-465EF1CBF836}" type="slidenum">
              <a:rPr lang="fr-FR" smtClean="0"/>
              <a:t>17</a:t>
            </a:fld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42450"/>
              </p:ext>
            </p:extLst>
          </p:nvPr>
        </p:nvGraphicFramePr>
        <p:xfrm>
          <a:off x="261457" y="1602562"/>
          <a:ext cx="8596426" cy="385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213"/>
                <a:gridCol w="4298213"/>
              </a:tblGrid>
              <a:tr h="52606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obstacles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Solutions</a:t>
                      </a:r>
                      <a:r>
                        <a:rPr lang="fr-FR" sz="1300" baseline="0" dirty="0" smtClean="0">
                          <a:latin typeface="Century Gothic"/>
                          <a:cs typeface="Century Gothic"/>
                        </a:rPr>
                        <a:t> (partielles)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fr-FR" sz="1300" dirty="0" err="1" smtClean="0">
                          <a:latin typeface="Century Gothic"/>
                          <a:cs typeface="Century Gothic"/>
                        </a:rPr>
                        <a:t>Lack</a:t>
                      </a:r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 of social </a:t>
                      </a:r>
                      <a:r>
                        <a:rPr lang="fr-FR" sz="1300" dirty="0" err="1" smtClean="0">
                          <a:latin typeface="Century Gothic"/>
                          <a:cs typeface="Century Gothic"/>
                        </a:rPr>
                        <a:t>renumeration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Coopérative</a:t>
                      </a:r>
                      <a:r>
                        <a:rPr lang="fr-FR" sz="1300" baseline="0" dirty="0" smtClean="0">
                          <a:latin typeface="Century Gothic"/>
                          <a:cs typeface="Century Gothic"/>
                        </a:rPr>
                        <a:t> d’activités</a:t>
                      </a:r>
                    </a:p>
                  </a:txBody>
                  <a:tcPr/>
                </a:tc>
              </a:tr>
              <a:tr h="1219738">
                <a:tc>
                  <a:txBody>
                    <a:bodyPr/>
                    <a:lstStyle/>
                    <a:p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Sociale taxes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- Coopérative d’activités</a:t>
                      </a:r>
                    </a:p>
                    <a:p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- Exonération des cotisations sociales</a:t>
                      </a:r>
                    </a:p>
                    <a:p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- Indépendant complémentaire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1423720">
                <a:tc>
                  <a:txBody>
                    <a:bodyPr/>
                    <a:lstStyle/>
                    <a:p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Examen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 smtClean="0">
                          <a:latin typeface="Century Gothic"/>
                          <a:cs typeface="Century Gothic"/>
                        </a:rPr>
                        <a:t>- Formation</a:t>
                      </a:r>
                      <a:r>
                        <a:rPr lang="fr-FR" sz="13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fr-FR" sz="1300" baseline="0" dirty="0" err="1" smtClean="0">
                          <a:latin typeface="Century Gothic"/>
                          <a:cs typeface="Century Gothic"/>
                        </a:rPr>
                        <a:t>certifiante</a:t>
                      </a:r>
                      <a:endParaRPr lang="fr-FR" sz="1300" baseline="0" dirty="0" smtClean="0">
                        <a:latin typeface="Century Gothic"/>
                        <a:cs typeface="Century Gothic"/>
                      </a:endParaRPr>
                    </a:p>
                    <a:p>
                      <a:r>
                        <a:rPr lang="fr-FR" sz="1300" baseline="0" dirty="0" smtClean="0">
                          <a:latin typeface="Century Gothic"/>
                          <a:cs typeface="Century Gothic"/>
                        </a:rPr>
                        <a:t>- Jury central en gestion</a:t>
                      </a:r>
                    </a:p>
                    <a:p>
                      <a:r>
                        <a:rPr lang="fr-FR" sz="1300" baseline="0" dirty="0" smtClean="0">
                          <a:latin typeface="Century Gothic"/>
                          <a:cs typeface="Century Gothic"/>
                        </a:rPr>
                        <a:t>- Jury central pour certaines professions</a:t>
                      </a:r>
                    </a:p>
                    <a:p>
                      <a:r>
                        <a:rPr lang="fr-FR" sz="1300" baseline="0" dirty="0" smtClean="0">
                          <a:latin typeface="Century Gothic"/>
                          <a:cs typeface="Century Gothic"/>
                        </a:rPr>
                        <a:t>- Validation des compétences: reconnaissance de l’expérience</a:t>
                      </a:r>
                      <a:endParaRPr lang="fr-FR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71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91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4068" cy="3315232"/>
          </a:xfrm>
          <a:prstGeom prst="rect">
            <a:avLst/>
          </a:prstGeom>
        </p:spPr>
      </p:pic>
      <p:pic>
        <p:nvPicPr>
          <p:cNvPr id="5" name="Picture 4" descr="SÇance de prÇsenation de microStart aux migran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4" t="7108" r="14706" b="17647"/>
          <a:stretch/>
        </p:blipFill>
        <p:spPr>
          <a:xfrm>
            <a:off x="3987662" y="2646002"/>
            <a:ext cx="5131226" cy="4211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036639" y="3443698"/>
            <a:ext cx="8228707" cy="1143000"/>
          </a:xfrm>
        </p:spPr>
        <p:txBody>
          <a:bodyPr>
            <a:noAutofit/>
          </a:bodyPr>
          <a:lstStyle/>
          <a:p>
            <a:pPr algn="ctr" defTabSz="457200"/>
            <a:r>
              <a:rPr lang="fr-FR" sz="4400" kern="1200" dirty="0" smtClean="0">
                <a:latin typeface="Century Gothic"/>
                <a:cs typeface="Century Gothic"/>
              </a:rPr>
              <a:t>FOR WHOM</a:t>
            </a:r>
            <a:r>
              <a:rPr lang="fr-FR" sz="4400" b="0" kern="1200" dirty="0" smtClean="0">
                <a:effectLst/>
                <a:latin typeface="Century Gothic"/>
                <a:cs typeface="Century Gothic"/>
              </a:rPr>
              <a:t>?</a:t>
            </a:r>
            <a:endParaRPr lang="fr-FR" sz="4400" b="0" kern="1200" dirty="0">
              <a:effectLst/>
              <a:latin typeface="Century Gothic"/>
              <a:cs typeface="Century Gothic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93A3BF32-9C5A-3B48-B065-465EF1CBF83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52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white"/>
              </a:solidFill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143113"/>
              </p:ext>
            </p:extLst>
          </p:nvPr>
        </p:nvGraphicFramePr>
        <p:xfrm>
          <a:off x="478599" y="312877"/>
          <a:ext cx="8021111" cy="6043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2680073" y="6172648"/>
            <a:ext cx="3898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about 90% </a:t>
            </a:r>
            <a:r>
              <a:rPr lang="fr-FR" dirty="0" err="1" smtClean="0"/>
              <a:t>is</a:t>
            </a:r>
            <a:r>
              <a:rPr lang="fr-FR" dirty="0" smtClean="0"/>
              <a:t> not </a:t>
            </a:r>
            <a:r>
              <a:rPr lang="fr-FR" dirty="0" err="1" smtClean="0"/>
              <a:t>born</a:t>
            </a:r>
            <a:r>
              <a:rPr lang="fr-FR" dirty="0" smtClean="0"/>
              <a:t> in </a:t>
            </a:r>
            <a:r>
              <a:rPr lang="fr-FR" dirty="0" err="1" smtClean="0"/>
              <a:t>Belgium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8267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3336" y="138410"/>
            <a:ext cx="1742406" cy="564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Capture d’écran 2013-09-25 à 14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64" y="6162601"/>
            <a:ext cx="532433" cy="503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Capture d’écran 2013-09-25 à 13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6" y="6162601"/>
            <a:ext cx="535781" cy="503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Capture d’écran 2013-09-25 à 13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627" y="6129114"/>
            <a:ext cx="508992" cy="520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.pdf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815" y="1961183"/>
            <a:ext cx="1538139" cy="860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24682" y="1602879"/>
            <a:ext cx="7350249" cy="228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FORTIS_BL_V_rgb_2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468" y="1819982"/>
            <a:ext cx="1714501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adie_Logo_CMJN.pdf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801" y="1819982"/>
            <a:ext cx="1204271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microStartHD.jp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379" y="4398360"/>
            <a:ext cx="3430855" cy="1070175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>
            <a:spLocks noGrp="1"/>
          </p:cNvSpPr>
          <p:nvPr>
            <p:ph type="title" idx="4294967295"/>
          </p:nvPr>
        </p:nvSpPr>
        <p:spPr>
          <a:xfrm>
            <a:off x="420811" y="695399"/>
            <a:ext cx="8228708" cy="11430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buFont typeface="Arial"/>
              <a:defRPr sz="7200" b="1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5100"/>
              <a:t>About us</a:t>
            </a: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553275" y="6400822"/>
            <a:ext cx="2133079" cy="27699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buFont typeface="Arial"/>
              <a:defRPr sz="700">
                <a:solidFill>
                  <a:srgbClr val="1E1C11"/>
                </a:solidFill>
                <a:uFill>
                  <a:solidFill>
                    <a:srgbClr val="1E1C11"/>
                  </a:solidFill>
                </a:u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/>
              <a:t>2</a:t>
            </a:fld>
            <a:endParaRPr/>
          </a:p>
        </p:txBody>
      </p:sp>
      <p:pic>
        <p:nvPicPr>
          <p:cNvPr id="172" name="Drapeau_Europe.jpg" descr="Drapeau_Europe.jpg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555" y="6314405"/>
            <a:ext cx="627311" cy="4263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089202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20</a:t>
            </a:fld>
            <a:endParaRPr lang="fr-FR">
              <a:solidFill>
                <a:prstClr val="white"/>
              </a:solidFill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735943"/>
              </p:ext>
            </p:extLst>
          </p:nvPr>
        </p:nvGraphicFramePr>
        <p:xfrm>
          <a:off x="662675" y="662565"/>
          <a:ext cx="7839462" cy="5282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29174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fr-FR">
              <a:solidFill>
                <a:prstClr val="white"/>
              </a:solidFill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3899850"/>
              </p:ext>
            </p:extLst>
          </p:nvPr>
        </p:nvGraphicFramePr>
        <p:xfrm>
          <a:off x="0" y="925815"/>
          <a:ext cx="8699500" cy="527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8433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fr-FR">
              <a:solidFill>
                <a:prstClr val="white"/>
              </a:solidFill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578948"/>
              </p:ext>
            </p:extLst>
          </p:nvPr>
        </p:nvGraphicFramePr>
        <p:xfrm>
          <a:off x="368153" y="1006328"/>
          <a:ext cx="8596372" cy="521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87464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fr-FR">
              <a:solidFill>
                <a:prstClr val="white"/>
              </a:solidFill>
            </a:endParaRP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288287"/>
              </p:ext>
            </p:extLst>
          </p:nvPr>
        </p:nvGraphicFramePr>
        <p:xfrm>
          <a:off x="552229" y="478519"/>
          <a:ext cx="7547137" cy="5226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8515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98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5883" r="15196" b="13290"/>
          <a:stretch/>
        </p:blipFill>
        <p:spPr>
          <a:xfrm>
            <a:off x="1553881" y="1314824"/>
            <a:ext cx="6499413" cy="554317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93A3BF32-9C5A-3B48-B065-465EF1CBF836}" type="slidenum">
              <a:rPr lang="fr-FR" smtClean="0"/>
              <a:t>24</a:t>
            </a:fld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886664" y="645475"/>
            <a:ext cx="7772400" cy="212246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fr-FR" dirty="0" smtClean="0">
                <a:effectLst>
                  <a:reflection blurRad="6350" stA="55000" endA="300" endPos="45500" dir="5400000" sy="-100000" algn="bl" rotWithShape="0"/>
                </a:effectLst>
                <a:latin typeface="Century Gothic"/>
                <a:cs typeface="Century Gothic"/>
              </a:rPr>
              <a:t/>
            </a:r>
            <a:br>
              <a:rPr lang="fr-FR" dirty="0" smtClean="0">
                <a:effectLst>
                  <a:reflection blurRad="6350" stA="55000" endA="300" endPos="45500" dir="5400000" sy="-100000" algn="bl" rotWithShape="0"/>
                </a:effectLst>
                <a:latin typeface="Century Gothic"/>
                <a:cs typeface="Century Gothic"/>
              </a:rPr>
            </a:br>
            <a:r>
              <a:rPr lang="fr-FR" sz="5500" cap="all" dirty="0" err="1" smtClean="0">
                <a:effectLst/>
                <a:latin typeface="Century Gothic"/>
                <a:ea typeface="ＭＳ Ｐゴシック" charset="0"/>
                <a:cs typeface="Century Gothic"/>
                <a:sym typeface="Gill Sans" charset="0"/>
              </a:rPr>
              <a:t>Where</a:t>
            </a:r>
            <a:r>
              <a:rPr lang="fr-FR" sz="5500" cap="all" dirty="0" smtClean="0">
                <a:effectLst/>
                <a:latin typeface="Century Gothic"/>
                <a:ea typeface="ＭＳ Ｐゴシック" charset="0"/>
                <a:cs typeface="Century Gothic"/>
                <a:sym typeface="Gill Sans" charset="0"/>
              </a:rPr>
              <a:t> </a:t>
            </a:r>
            <a:r>
              <a:rPr lang="fr-FR" sz="5500" cap="all" dirty="0" err="1" smtClean="0">
                <a:effectLst/>
                <a:latin typeface="Century Gothic"/>
                <a:ea typeface="ＭＳ Ｐゴシック" charset="0"/>
                <a:cs typeface="Century Gothic"/>
                <a:sym typeface="Gill Sans" charset="0"/>
              </a:rPr>
              <a:t>it</a:t>
            </a:r>
            <a:r>
              <a:rPr lang="fr-FR" sz="5500" cap="all" dirty="0" smtClean="0">
                <a:effectLst/>
                <a:latin typeface="Century Gothic"/>
                <a:ea typeface="ＭＳ Ｐゴシック" charset="0"/>
                <a:cs typeface="Century Gothic"/>
                <a:sym typeface="Gill Sans" charset="0"/>
              </a:rPr>
              <a:t> leads to</a:t>
            </a:r>
            <a:endParaRPr lang="fr-FR" sz="5500" cap="all" dirty="0">
              <a:effectLst/>
              <a:latin typeface="Century Gothic"/>
              <a:ea typeface="ＭＳ Ｐゴシック" charset="0"/>
              <a:cs typeface="Century Gothic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458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93A3BF32-9C5A-3B48-B065-465EF1CBF836}" type="slidenum">
              <a:rPr lang="fr-FR" smtClean="0"/>
              <a:t>25</a:t>
            </a:fld>
            <a:endParaRPr lang="fr-FR"/>
          </a:p>
        </p:txBody>
      </p:sp>
      <p:sp>
        <p:nvSpPr>
          <p:cNvPr id="3" name="Sous-titre 2"/>
          <p:cNvSpPr txBox="1">
            <a:spLocks/>
          </p:cNvSpPr>
          <p:nvPr/>
        </p:nvSpPr>
        <p:spPr>
          <a:xfrm>
            <a:off x="1371600" y="4372878"/>
            <a:ext cx="6400800" cy="834122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Average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microcredit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0" dirty="0" smtClean="0">
                <a:latin typeface="Century Gothic"/>
                <a:cs typeface="Century Gothic"/>
              </a:rPr>
              <a:t>50</a:t>
            </a:r>
            <a:r>
              <a:rPr lang="fr-FR" sz="12000" dirty="0">
                <a:latin typeface="Century Gothic"/>
                <a:cs typeface="Century Gothic"/>
              </a:rPr>
              <a:t>4</a:t>
            </a:r>
            <a:r>
              <a:rPr lang="fr-FR" sz="12000" dirty="0" smtClean="0">
                <a:latin typeface="Century Gothic"/>
                <a:cs typeface="Century Gothic"/>
              </a:rPr>
              <a:t>0€</a:t>
            </a:r>
            <a:endParaRPr lang="fr-FR" sz="1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480988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rcours entrepreneurs migrants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2" b="19608"/>
          <a:stretch/>
        </p:blipFill>
        <p:spPr>
          <a:xfrm>
            <a:off x="0" y="967581"/>
            <a:ext cx="9144000" cy="298823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93A3BF32-9C5A-3B48-B065-465EF1CBF836}" type="slidenum">
              <a:rPr lang="fr-FR" smtClean="0"/>
              <a:t>26</a:t>
            </a:fld>
            <a:endParaRPr lang="fr-FR"/>
          </a:p>
        </p:txBody>
      </p:sp>
      <p:sp>
        <p:nvSpPr>
          <p:cNvPr id="3" name="Sous-titre 2"/>
          <p:cNvSpPr txBox="1">
            <a:spLocks/>
          </p:cNvSpPr>
          <p:nvPr/>
        </p:nvSpPr>
        <p:spPr>
          <a:xfrm>
            <a:off x="1371600" y="3955817"/>
            <a:ext cx="6400800" cy="834122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contacts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354" y="1836374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0" dirty="0" smtClean="0">
                <a:latin typeface="Century Gothic"/>
                <a:cs typeface="Century Gothic"/>
              </a:rPr>
              <a:t>4469</a:t>
            </a:r>
            <a:endParaRPr lang="fr-FR" sz="1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313092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93A3BF32-9C5A-3B48-B065-465EF1CBF836}" type="slidenum">
              <a:rPr lang="fr-FR" smtClean="0"/>
              <a:t>27</a:t>
            </a:fld>
            <a:endParaRPr lang="fr-FR"/>
          </a:p>
        </p:txBody>
      </p:sp>
      <p:sp>
        <p:nvSpPr>
          <p:cNvPr id="3" name="Sous-titre 2"/>
          <p:cNvSpPr txBox="1">
            <a:spLocks/>
          </p:cNvSpPr>
          <p:nvPr/>
        </p:nvSpPr>
        <p:spPr>
          <a:xfrm>
            <a:off x="1371600" y="4372878"/>
            <a:ext cx="6400800" cy="834122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Microcredits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685800" y="2130425"/>
            <a:ext cx="7772400" cy="17109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0" dirty="0" smtClean="0">
                <a:latin typeface="Century Gothic"/>
                <a:cs typeface="Century Gothic"/>
              </a:rPr>
              <a:t>1000</a:t>
            </a:r>
            <a:endParaRPr lang="fr-FR" sz="1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186923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971CB-5967-C345-B27C-E356690D46A0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28</a:t>
            </a:fld>
            <a:endParaRPr lang="fr-FR">
              <a:solidFill>
                <a:prstClr val="white"/>
              </a:solidFill>
            </a:endParaRPr>
          </a:p>
        </p:txBody>
      </p:sp>
      <p:pic>
        <p:nvPicPr>
          <p:cNvPr id="7" name="Picture 6" descr="IMG_2904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43" y="912226"/>
            <a:ext cx="6239994" cy="4679994"/>
          </a:xfrm>
          <a:prstGeom prst="rect">
            <a:avLst/>
          </a:prstGeom>
        </p:spPr>
      </p:pic>
      <p:sp>
        <p:nvSpPr>
          <p:cNvPr id="8" name="Titre 3"/>
          <p:cNvSpPr txBox="1">
            <a:spLocks/>
          </p:cNvSpPr>
          <p:nvPr/>
        </p:nvSpPr>
        <p:spPr bwMode="auto">
          <a:xfrm>
            <a:off x="711650" y="971990"/>
            <a:ext cx="766799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News Gothic MT" charset="0"/>
                <a:ea typeface="ＭＳ Ｐゴシック" charset="0"/>
                <a:cs typeface="ＭＳ Ｐゴシック" charset="0"/>
                <a:sym typeface="Gill Sans" charset="0"/>
              </a:defRPr>
            </a:lvl5pPr>
            <a:lvl6pPr marL="321258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642519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96377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285039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r>
              <a:rPr lang="fr-FR" sz="3600" dirty="0" err="1" smtClean="0">
                <a:latin typeface="News Gothic MT" charset="0"/>
              </a:rPr>
              <a:t>Thank</a:t>
            </a:r>
            <a:r>
              <a:rPr lang="fr-FR" sz="3600" dirty="0" smtClean="0">
                <a:latin typeface="News Gothic MT" charset="0"/>
              </a:rPr>
              <a:t> </a:t>
            </a:r>
            <a:r>
              <a:rPr lang="fr-FR" sz="3600" dirty="0" err="1" smtClean="0">
                <a:latin typeface="News Gothic MT" charset="0"/>
              </a:rPr>
              <a:t>you</a:t>
            </a:r>
            <a:r>
              <a:rPr lang="fr-FR" sz="3600" dirty="0" smtClean="0">
                <a:latin typeface="News Gothic MT" charset="0"/>
              </a:rPr>
              <a:t> for </a:t>
            </a:r>
            <a:r>
              <a:rPr lang="fr-FR" sz="3600" dirty="0" err="1" smtClean="0">
                <a:latin typeface="News Gothic MT" charset="0"/>
              </a:rPr>
              <a:t>your</a:t>
            </a:r>
            <a:r>
              <a:rPr lang="fr-FR" sz="3600" dirty="0" smtClean="0">
                <a:latin typeface="News Gothic MT" charset="0"/>
              </a:rPr>
              <a:t> attention</a:t>
            </a:r>
            <a:endParaRPr lang="fr-FR" sz="3600" dirty="0">
              <a:latin typeface="News Gothic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116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u numéro de diapositive 2"/>
          <p:cNvSpPr>
            <a:spLocks noGrp="1"/>
          </p:cNvSpPr>
          <p:nvPr>
            <p:ph type="sldNum" sz="quarter" idx="10"/>
          </p:nvPr>
        </p:nvSpPr>
        <p:spPr bwMode="auto">
          <a:xfrm>
            <a:off x="7010921" y="6356821"/>
            <a:ext cx="2133079" cy="365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 numCol="1" anchorCtr="0" compatLnSpc="1">
            <a:prstTxWarp prst="textNoShape">
              <a:avLst/>
            </a:prstTxWarp>
          </a:bodyPr>
          <a:lstStyle>
            <a:lvl1pPr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522368" indent="-200911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803643" indent="-160729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125101" indent="-160729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446558" indent="-160729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1768015" indent="-160729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089473" indent="-160729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2410930" indent="-160729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2732387" indent="-160729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0358166-127E-A94E-BD6D-E3D6AC1334D4}" type="slidenum">
              <a:rPr lang="fr-FR" sz="1300">
                <a:solidFill>
                  <a:schemeClr val="bg1"/>
                </a:solidFill>
              </a:rPr>
              <a:pPr eaLnBrk="1" hangingPunct="1"/>
              <a:t>29</a:t>
            </a:fld>
            <a:endParaRPr lang="fr-FR" sz="1300">
              <a:solidFill>
                <a:schemeClr val="bg1"/>
              </a:solidFill>
            </a:endParaRPr>
          </a:p>
        </p:txBody>
      </p:sp>
      <p:pic>
        <p:nvPicPr>
          <p:cNvPr id="50179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08" y="1859608"/>
            <a:ext cx="1012404" cy="101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ZoneTexte 11"/>
          <p:cNvSpPr txBox="1">
            <a:spLocks noChangeArrowheads="1"/>
          </p:cNvSpPr>
          <p:nvPr/>
        </p:nvSpPr>
        <p:spPr bwMode="auto">
          <a:xfrm>
            <a:off x="2090663" y="4391174"/>
            <a:ext cx="79251" cy="71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FR" dirty="0"/>
              <a:t>vis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901032" y="5858991"/>
            <a:ext cx="4026173" cy="5848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</a:bodyPr>
          <a:lstStyle/>
          <a:p>
            <a:pPr>
              <a:defRPr/>
            </a:pPr>
            <a:r>
              <a:rPr lang="fr-FR" sz="3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www.micro</a:t>
            </a:r>
            <a:r>
              <a:rPr lang="fr-FR" sz="3400" i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Start</a:t>
            </a:r>
            <a:r>
              <a:rPr lang="fr-FR" sz="3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.be</a:t>
            </a:r>
            <a:endParaRPr lang="fr-FR" sz="3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0183" name="Image 13" descr="You Tub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91" y="1859608"/>
            <a:ext cx="1012404" cy="101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828" y="1859607"/>
            <a:ext cx="123341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10" descr="Capture d’écran 2013-10-08 à 16.12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91" y="3284423"/>
            <a:ext cx="5872385" cy="261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0444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 idx="4294967295"/>
          </p:nvPr>
        </p:nvSpPr>
        <p:spPr>
          <a:xfrm>
            <a:off x="217661" y="644054"/>
            <a:ext cx="8758908" cy="11430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60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/>
              <a:t>A group of Social Entreprises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idx="4294967295"/>
          </p:nvPr>
        </p:nvSpPr>
        <p:spPr>
          <a:xfrm>
            <a:off x="622845" y="1809378"/>
            <a:ext cx="3895578" cy="43163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625056" indent="-401822">
              <a:buBlip>
                <a:blip r:embed="rId2"/>
              </a:buBlip>
              <a:defRPr sz="1800">
                <a:uFillTx/>
              </a:defRPr>
            </a:pPr>
            <a:endParaRPr sz="2000">
              <a:solidFill>
                <a:srgbClr val="005A9A"/>
              </a:solidFill>
              <a:uFill>
                <a:solidFill>
                  <a:srgbClr val="005A9A"/>
                </a:solidFill>
              </a:uFill>
              <a:latin typeface="+mj-lt"/>
              <a:ea typeface="+mj-ea"/>
              <a:cs typeface="+mj-cs"/>
              <a:sym typeface="Helvetica"/>
            </a:endParaRPr>
          </a:p>
          <a:p>
            <a:pPr marL="625056" indent="-401822">
              <a:buBlip>
                <a:blip r:embed="rId2"/>
              </a:buBlip>
              <a:defRPr sz="1800">
                <a:uFillTx/>
              </a:defRPr>
            </a:pPr>
            <a:endParaRPr sz="2000">
              <a:solidFill>
                <a:srgbClr val="005A9A"/>
              </a:solidFill>
              <a:uFill>
                <a:solidFill>
                  <a:srgbClr val="005A9A"/>
                </a:solidFill>
              </a:uFill>
              <a:latin typeface="+mj-lt"/>
              <a:ea typeface="+mj-ea"/>
              <a:cs typeface="+mj-cs"/>
              <a:sym typeface="Helvetica"/>
            </a:endParaRPr>
          </a:p>
          <a:p>
            <a:pPr marL="625056" indent="-401822">
              <a:buBlip>
                <a:blip r:embed="rId2"/>
              </a:buBlip>
              <a:defRPr sz="1800">
                <a:uFillTx/>
              </a:defRPr>
            </a:pPr>
            <a:endParaRPr sz="2000">
              <a:solidFill>
                <a:srgbClr val="005A9A"/>
              </a:solidFill>
              <a:uFill>
                <a:solidFill>
                  <a:srgbClr val="005A9A"/>
                </a:solidFill>
              </a:uFill>
              <a:latin typeface="+mj-lt"/>
              <a:ea typeface="+mj-ea"/>
              <a:cs typeface="+mj-cs"/>
              <a:sym typeface="Helvetica"/>
            </a:endParaRPr>
          </a:p>
          <a:p>
            <a:pPr marL="561610" indent="-338376">
              <a:buSzPct val="80000"/>
              <a:buBlip>
                <a:blip r:embed="rId2"/>
              </a:buBlip>
              <a:defRPr sz="1800">
                <a:uFillTx/>
              </a:defRPr>
            </a:pPr>
            <a:r>
              <a:rPr sz="22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micro</a:t>
            </a:r>
            <a:r>
              <a:rPr sz="2200" i="1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Start</a:t>
            </a:r>
            <a:r>
              <a:rPr sz="22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 SCRL-FS</a:t>
            </a:r>
          </a:p>
          <a:p>
            <a:pPr marL="696491" lvl="1" indent="-160729">
              <a:buSzPct val="100000"/>
              <a:buFont typeface="Arial"/>
              <a:buChar char="•"/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Cooperative company</a:t>
            </a:r>
          </a:p>
          <a:p>
            <a:pPr marL="696491" lvl="1" indent="-160729">
              <a:buSzPct val="100000"/>
              <a:buFont typeface="Arial"/>
              <a:buChar char="•"/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Social Purpose</a:t>
            </a:r>
          </a:p>
          <a:p>
            <a:pPr marL="696491" lvl="1" indent="-160729">
              <a:buSzPct val="100000"/>
              <a:buFont typeface="Arial"/>
              <a:buChar char="•"/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Capital: 3,2 M EUR</a:t>
            </a:r>
          </a:p>
          <a:p>
            <a:pPr marL="696491" lvl="1" indent="-160729">
              <a:buSzPct val="100000"/>
              <a:buFont typeface="Arial"/>
              <a:buChar char="•"/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18 employees</a:t>
            </a:r>
          </a:p>
        </p:txBody>
      </p:sp>
      <p:sp>
        <p:nvSpPr>
          <p:cNvPr id="176" name="Shape 176"/>
          <p:cNvSpPr/>
          <p:nvPr/>
        </p:nvSpPr>
        <p:spPr>
          <a:xfrm>
            <a:off x="4625578" y="1809378"/>
            <a:ext cx="3997152" cy="3873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5" tIns="32146" rIns="32145" bIns="32146">
            <a:spAutoFit/>
          </a:bodyPr>
          <a:lstStyle/>
          <a:p>
            <a:pPr marL="625056" indent="-401822">
              <a:spcBef>
                <a:spcPts val="1687"/>
              </a:spcBef>
              <a:buSzPct val="171000"/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005A9A"/>
              </a:solidFill>
              <a:uFill>
                <a:solidFill>
                  <a:srgbClr val="005A9A"/>
                </a:solidFill>
              </a:uFill>
            </a:endParaRPr>
          </a:p>
          <a:p>
            <a:pPr marL="625056" indent="-401822">
              <a:spcBef>
                <a:spcPts val="1687"/>
              </a:spcBef>
              <a:buSzPct val="171000"/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005A9A"/>
              </a:solidFill>
              <a:uFill>
                <a:solidFill>
                  <a:srgbClr val="005A9A"/>
                </a:solidFill>
              </a:uFill>
            </a:endParaRPr>
          </a:p>
          <a:p>
            <a:pPr marL="625056" indent="-401822">
              <a:spcBef>
                <a:spcPts val="1687"/>
              </a:spcBef>
              <a:buSzPct val="171000"/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endParaRPr sz="2000" dirty="0">
              <a:solidFill>
                <a:srgbClr val="005A9A"/>
              </a:solidFill>
              <a:uFill>
                <a:solidFill>
                  <a:srgbClr val="005A9A"/>
                </a:solidFill>
              </a:uFill>
            </a:endParaRPr>
          </a:p>
          <a:p>
            <a:pPr marL="561610" indent="-338376">
              <a:spcBef>
                <a:spcPts val="1687"/>
              </a:spcBef>
              <a:buSzPct val="80000"/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sz="2200" dirty="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micro</a:t>
            </a:r>
            <a:r>
              <a:rPr sz="2200" i="1" dirty="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Start</a:t>
            </a:r>
            <a:r>
              <a:rPr sz="2200" dirty="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 support asbl</a:t>
            </a:r>
          </a:p>
          <a:p>
            <a:pPr marL="789544" lvl="1" indent="-253782">
              <a:spcBef>
                <a:spcPts val="1687"/>
              </a:spcBef>
              <a:buSzPct val="80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Non For Profit</a:t>
            </a:r>
          </a:p>
          <a:p>
            <a:pPr marL="789544" lvl="1" indent="-253782">
              <a:spcBef>
                <a:spcPts val="1687"/>
              </a:spcBef>
              <a:buSzPct val="80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Subsidized</a:t>
            </a:r>
          </a:p>
          <a:p>
            <a:pPr marL="789544" lvl="1" indent="-253782">
              <a:spcBef>
                <a:spcPts val="1687"/>
              </a:spcBef>
              <a:buSzPct val="80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 dirty="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Budget: 500 K EUR</a:t>
            </a:r>
          </a:p>
          <a:p>
            <a:pPr marL="789544" lvl="1" indent="-253782">
              <a:spcBef>
                <a:spcPts val="1687"/>
              </a:spcBef>
              <a:buSzPct val="80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lang="nl-BE"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4 em</a:t>
            </a:r>
            <a:r>
              <a:rPr sz="1700" dirty="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ployees </a:t>
            </a:r>
            <a:r>
              <a:rPr sz="1700" dirty="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&amp; 100 volunteers</a:t>
            </a:r>
          </a:p>
        </p:txBody>
      </p:sp>
      <p:sp>
        <p:nvSpPr>
          <p:cNvPr id="177" name="Shape 177"/>
          <p:cNvSpPr/>
          <p:nvPr/>
        </p:nvSpPr>
        <p:spPr>
          <a:xfrm>
            <a:off x="6553275" y="6400823"/>
            <a:ext cx="213307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457200">
              <a:defRPr sz="18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i="0">
                <a:solidFill>
                  <a:srgbClr val="000000"/>
                </a:solidFill>
                <a:uFillTx/>
              </a:defRPr>
            </a:pPr>
            <a:r>
              <a: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3</a:t>
            </a:r>
          </a:p>
        </p:txBody>
      </p:sp>
      <p:pic>
        <p:nvPicPr>
          <p:cNvPr id="178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2481" y="1504652"/>
            <a:ext cx="2846338" cy="266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.png" descr="IMG_279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5244" y="1393031"/>
            <a:ext cx="2155404" cy="343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Drapeau_Europe.jpg" descr="Drapeau_Europe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555" y="6314405"/>
            <a:ext cx="627311" cy="4263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130705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 idx="4294967295"/>
          </p:nvPr>
        </p:nvSpPr>
        <p:spPr>
          <a:xfrm>
            <a:off x="420811" y="695399"/>
            <a:ext cx="8228708" cy="11430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72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100"/>
              <a:t>Network of 6 branches</a:t>
            </a:r>
          </a:p>
        </p:txBody>
      </p:sp>
      <p:sp>
        <p:nvSpPr>
          <p:cNvPr id="183" name="Shape 183"/>
          <p:cNvSpPr/>
          <p:nvPr/>
        </p:nvSpPr>
        <p:spPr>
          <a:xfrm>
            <a:off x="6553275" y="6400823"/>
            <a:ext cx="213307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457200">
              <a:defRPr sz="18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i="0">
                <a:solidFill>
                  <a:srgbClr val="000000"/>
                </a:solidFill>
                <a:uFillTx/>
              </a:defRPr>
            </a:pPr>
            <a:r>
              <a: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4</a:t>
            </a:r>
          </a:p>
        </p:txBody>
      </p:sp>
      <p:pic>
        <p:nvPicPr>
          <p:cNvPr id="18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575" y="1859608"/>
            <a:ext cx="3327425" cy="3190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6344" y="2126382"/>
            <a:ext cx="3219152" cy="493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9457" y="3125391"/>
            <a:ext cx="232172" cy="258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90663" y="2720206"/>
            <a:ext cx="232173" cy="258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0803" y="2518172"/>
            <a:ext cx="232172" cy="258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1401" y="3378770"/>
            <a:ext cx="232173" cy="258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99457" y="3580805"/>
            <a:ext cx="232172" cy="258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2837" y="3125391"/>
            <a:ext cx="232173" cy="258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rapeau_Europe.jpg" descr="Drapeau_Europe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555" y="6314405"/>
            <a:ext cx="627311" cy="4263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292934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 idx="4294967295"/>
          </p:nvPr>
        </p:nvSpPr>
        <p:spPr>
          <a:xfrm>
            <a:off x="420811" y="593824"/>
            <a:ext cx="8228708" cy="1143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72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100"/>
              <a:t>Products &amp; Services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4294967295"/>
          </p:nvPr>
        </p:nvSpPr>
        <p:spPr>
          <a:xfrm>
            <a:off x="420811" y="1809378"/>
            <a:ext cx="3949155" cy="43163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519313" indent="-296079">
              <a:buBlip>
                <a:blip r:embed="rId2"/>
              </a:buBlip>
              <a:defRPr sz="1800">
                <a:uFillTx/>
              </a:defRPr>
            </a:pPr>
            <a:r>
              <a:rPr sz="2000" b="1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News Gothic MT"/>
                <a:ea typeface="News Gothic MT"/>
                <a:cs typeface="News Gothic MT"/>
                <a:sym typeface="News Gothic MT"/>
              </a:rPr>
              <a:t>Business Loans</a:t>
            </a:r>
            <a:endParaRPr sz="2000" b="1">
              <a:solidFill>
                <a:srgbClr val="005A9A"/>
              </a:solidFill>
              <a:uFill>
                <a:solidFill>
                  <a:srgbClr val="005A9A"/>
                </a:solidFill>
              </a:uFill>
              <a:latin typeface="+mj-lt"/>
              <a:ea typeface="+mj-ea"/>
              <a:cs typeface="+mj-cs"/>
              <a:sym typeface="Helvetica"/>
            </a:endParaRPr>
          </a:p>
          <a:p>
            <a:pPr marL="789544" lvl="1" indent="-253782">
              <a:buBlip>
                <a:blip r:embed="rId2"/>
              </a:buBlip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100-15.000 EUR</a:t>
            </a:r>
          </a:p>
          <a:p>
            <a:pPr marL="789544" lvl="1" indent="-253782">
              <a:buBlip>
                <a:blip r:embed="rId2"/>
              </a:buBlip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48 Installments max.</a:t>
            </a:r>
          </a:p>
          <a:p>
            <a:pPr marL="789544" lvl="1" indent="-253782">
              <a:buBlip>
                <a:blip r:embed="rId2"/>
              </a:buBlip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Fees: 5% upfront</a:t>
            </a:r>
          </a:p>
          <a:p>
            <a:pPr marL="789544" lvl="1" indent="-253782">
              <a:buBlip>
                <a:blip r:embed="rId2"/>
              </a:buBlip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Interest Rate: 8,95%-9,95%</a:t>
            </a:r>
          </a:p>
          <a:p>
            <a:pPr marL="789544" lvl="1" indent="-253782">
              <a:buBlip>
                <a:blip r:embed="rId2"/>
              </a:buBlip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Individual-Group Lending</a:t>
            </a:r>
          </a:p>
          <a:p>
            <a:pPr marL="789544" lvl="1" indent="-253782">
              <a:buBlip>
                <a:blip r:embed="rId2"/>
              </a:buBlip>
              <a:defRPr sz="1800"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+mj-lt"/>
                <a:ea typeface="+mj-ea"/>
                <a:cs typeface="+mj-cs"/>
                <a:sym typeface="Helvetica"/>
              </a:rPr>
              <a:t>Investment-Treasury</a:t>
            </a:r>
          </a:p>
        </p:txBody>
      </p:sp>
      <p:sp>
        <p:nvSpPr>
          <p:cNvPr id="196" name="Shape 196"/>
          <p:cNvSpPr/>
          <p:nvPr/>
        </p:nvSpPr>
        <p:spPr>
          <a:xfrm>
            <a:off x="4166816" y="1809378"/>
            <a:ext cx="4709294" cy="3240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145" tIns="32146" rIns="32145" bIns="32146">
            <a:spAutoFit/>
          </a:bodyPr>
          <a:lstStyle/>
          <a:p>
            <a:pPr marL="519313" indent="-296079">
              <a:spcBef>
                <a:spcPts val="1687"/>
              </a:spcBef>
              <a:buSzPct val="171000"/>
              <a:buBlip>
                <a:blip r:embed="rId2"/>
              </a:buBlip>
              <a:defRPr sz="1800">
                <a:solidFill>
                  <a:srgbClr val="000000"/>
                </a:solidFill>
                <a:uFillTx/>
              </a:defRPr>
            </a:pPr>
            <a:r>
              <a:rPr sz="2000" b="1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Business Development Services</a:t>
            </a:r>
          </a:p>
          <a:p>
            <a:pPr marL="789544" lvl="1" indent="-253782">
              <a:spcBef>
                <a:spcPts val="1687"/>
              </a:spcBef>
              <a:buSzPct val="171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Idea </a:t>
            </a: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  <a:latin typeface="Wingdings"/>
                <a:ea typeface="Wingdings"/>
                <a:cs typeface="Wingdings"/>
                <a:sym typeface="Wingdings"/>
              </a:rPr>
              <a:t>➔ </a:t>
            </a: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Development</a:t>
            </a:r>
          </a:p>
          <a:p>
            <a:pPr marL="789544" lvl="1" indent="-253782">
              <a:spcBef>
                <a:spcPts val="1687"/>
              </a:spcBef>
              <a:buSzPct val="171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Expert Meetings</a:t>
            </a:r>
          </a:p>
          <a:p>
            <a:pPr marL="789544" lvl="1" indent="-253782">
              <a:spcBef>
                <a:spcPts val="1687"/>
              </a:spcBef>
              <a:buSzPct val="171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Group Trainings</a:t>
            </a:r>
          </a:p>
          <a:p>
            <a:pPr marL="789544" lvl="1" indent="-253782">
              <a:spcBef>
                <a:spcPts val="1687"/>
              </a:spcBef>
              <a:buSzPct val="171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Individual Coaching</a:t>
            </a:r>
          </a:p>
          <a:p>
            <a:pPr marL="789544" lvl="1" indent="-253782">
              <a:spcBef>
                <a:spcPts val="1687"/>
              </a:spcBef>
              <a:buSzPct val="171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Free of Charge</a:t>
            </a:r>
          </a:p>
          <a:p>
            <a:pPr marL="789544" lvl="1" indent="-253782">
              <a:spcBef>
                <a:spcPts val="1687"/>
              </a:spcBef>
              <a:buSzPct val="171000"/>
              <a:buFont typeface="Arial"/>
              <a:buChar char="•"/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005A9A"/>
                </a:solidFill>
                <a:uFill>
                  <a:solidFill>
                    <a:srgbClr val="005A9A"/>
                  </a:solidFill>
                </a:uFill>
              </a:rPr>
              <a:t>Provided by Volunteers</a:t>
            </a:r>
          </a:p>
        </p:txBody>
      </p:sp>
      <p:sp>
        <p:nvSpPr>
          <p:cNvPr id="197" name="Shape 197"/>
          <p:cNvSpPr/>
          <p:nvPr/>
        </p:nvSpPr>
        <p:spPr>
          <a:xfrm>
            <a:off x="6553275" y="6400823"/>
            <a:ext cx="213307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 defTabSz="457200">
              <a:defRPr sz="1800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i="0">
                <a:solidFill>
                  <a:srgbClr val="000000"/>
                </a:solidFill>
                <a:uFillTx/>
              </a:defRPr>
            </a:pPr>
            <a:r>
              <a:rPr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5</a:t>
            </a:r>
          </a:p>
        </p:txBody>
      </p:sp>
      <p:pic>
        <p:nvPicPr>
          <p:cNvPr id="198" name="Drapeau_Europe.jpg" descr="Drapeau_Europe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555" y="6314405"/>
            <a:ext cx="627311" cy="4263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1667513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fÇrence dÇbat avec RÇseau europÇen de microfinance sur microfinance et migr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t="18386" r="4228" b="35784"/>
          <a:stretch/>
        </p:blipFill>
        <p:spPr>
          <a:xfrm>
            <a:off x="1494117" y="3780292"/>
            <a:ext cx="7470589" cy="2793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6679"/>
            <a:ext cx="9144000" cy="1143000"/>
          </a:xfrm>
        </p:spPr>
        <p:txBody>
          <a:bodyPr/>
          <a:lstStyle/>
          <a:p>
            <a:r>
              <a:rPr lang="nl-NL" b="1" dirty="0" err="1" smtClean="0"/>
              <a:t>What</a:t>
            </a:r>
            <a:r>
              <a:rPr lang="nl-NL" b="1" dirty="0" smtClean="0"/>
              <a:t> we </a:t>
            </a:r>
            <a:r>
              <a:rPr lang="nl-NL" b="1" dirty="0" err="1" smtClean="0"/>
              <a:t>compete</a:t>
            </a:r>
            <a:endParaRPr lang="nl-NL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971CB-5967-C345-B27C-E356690D46A0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6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8359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971CB-5967-C345-B27C-E356690D46A0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7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3785" y="6155750"/>
            <a:ext cx="6024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Source : Anthony </a:t>
            </a:r>
            <a:r>
              <a:rPr lang="nl-NL" sz="1100" dirty="0" err="1"/>
              <a:t>Albertinelli</a:t>
            </a:r>
            <a:r>
              <a:rPr lang="nl-NL" sz="1100" dirty="0"/>
              <a:t>, Bettina </a:t>
            </a:r>
            <a:r>
              <a:rPr lang="nl-NL" sz="1100" dirty="0" err="1"/>
              <a:t>Knauth</a:t>
            </a:r>
            <a:r>
              <a:rPr lang="nl-NL" sz="1100" dirty="0"/>
              <a:t>, </a:t>
            </a:r>
            <a:r>
              <a:rPr lang="nl-NL" sz="1100" dirty="0" err="1"/>
              <a:t>Katarzyna</a:t>
            </a:r>
            <a:r>
              <a:rPr lang="nl-NL" sz="1100" dirty="0"/>
              <a:t> </a:t>
            </a:r>
            <a:r>
              <a:rPr lang="nl-NL" sz="1100" dirty="0" err="1"/>
              <a:t>Kraszewska</a:t>
            </a:r>
            <a:r>
              <a:rPr lang="nl-NL" sz="1100" dirty="0"/>
              <a:t>, David </a:t>
            </a:r>
            <a:r>
              <a:rPr lang="nl-NL" sz="1100" dirty="0" err="1"/>
              <a:t>Thorogood</a:t>
            </a:r>
            <a:r>
              <a:rPr lang="nl-NL" sz="1100" dirty="0"/>
              <a:t>, </a:t>
            </a:r>
            <a:endParaRPr lang="nl-NL" sz="1100" dirty="0" smtClean="0"/>
          </a:p>
          <a:p>
            <a:r>
              <a:rPr lang="nl-NL" sz="1100" dirty="0" smtClean="0"/>
              <a:t>"</a:t>
            </a:r>
            <a:r>
              <a:rPr lang="nl-NL" sz="1100" dirty="0" err="1"/>
              <a:t>Migrants</a:t>
            </a:r>
            <a:r>
              <a:rPr lang="nl-NL" sz="1100" dirty="0"/>
              <a:t> in Europe", </a:t>
            </a:r>
            <a:r>
              <a:rPr lang="nl-NL" sz="1100" dirty="0" err="1"/>
              <a:t>Eurostat</a:t>
            </a:r>
            <a:r>
              <a:rPr lang="nl-NL" sz="1100" dirty="0"/>
              <a:t> Statistical </a:t>
            </a:r>
            <a:r>
              <a:rPr lang="nl-NL" sz="1100" dirty="0" err="1"/>
              <a:t>books</a:t>
            </a:r>
            <a:r>
              <a:rPr lang="nl-NL" sz="1100" dirty="0"/>
              <a:t>, European </a:t>
            </a:r>
            <a:r>
              <a:rPr lang="nl-NL" sz="1100" dirty="0" err="1"/>
              <a:t>Commission</a:t>
            </a:r>
            <a:r>
              <a:rPr lang="nl-NL" sz="1100" dirty="0"/>
              <a:t>, 2011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949" y="227322"/>
            <a:ext cx="61831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smtClean="0"/>
              <a:t>THE GAP</a:t>
            </a:r>
          </a:p>
          <a:p>
            <a:r>
              <a:rPr lang="nl-NL" sz="2800" dirty="0"/>
              <a:t>risk of </a:t>
            </a:r>
            <a:r>
              <a:rPr lang="nl-NL" sz="2800" dirty="0" err="1"/>
              <a:t>poverty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social</a:t>
            </a:r>
            <a:r>
              <a:rPr lang="nl-NL" sz="2800" dirty="0"/>
              <a:t> </a:t>
            </a:r>
            <a:r>
              <a:rPr lang="nl-NL" sz="2800" dirty="0" err="1" smtClean="0"/>
              <a:t>exclusion</a:t>
            </a:r>
            <a:endParaRPr lang="nl-NL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1296" y="2017069"/>
            <a:ext cx="2078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400" dirty="0" smtClean="0"/>
              <a:t>Europe</a:t>
            </a:r>
            <a:endParaRPr lang="nl-NL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4019172" y="1792954"/>
            <a:ext cx="3365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migrant </a:t>
            </a:r>
            <a:r>
              <a:rPr lang="nl-NL" dirty="0" err="1" smtClean="0"/>
              <a:t>population</a:t>
            </a:r>
            <a:r>
              <a:rPr lang="nl-NL" dirty="0" smtClean="0"/>
              <a:t> </a:t>
            </a:r>
            <a:r>
              <a:rPr lang="nl-NL" sz="3600" dirty="0">
                <a:solidFill>
                  <a:srgbClr val="FF0000"/>
                </a:solidFill>
              </a:rPr>
              <a:t>35% </a:t>
            </a:r>
            <a:r>
              <a:rPr lang="nl-NL" sz="3600" dirty="0" smtClean="0">
                <a:solidFill>
                  <a:srgbClr val="FF0000"/>
                </a:solidFill>
              </a:rPr>
              <a:t>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4115" y="2281812"/>
            <a:ext cx="49399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people</a:t>
            </a:r>
            <a:r>
              <a:rPr lang="nl-NL" dirty="0"/>
              <a:t> living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smtClean="0"/>
              <a:t>born </a:t>
            </a:r>
            <a:r>
              <a:rPr lang="nl-NL" sz="3200" dirty="0" smtClean="0"/>
              <a:t>20%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809817" y="4052035"/>
            <a:ext cx="2193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/>
              <a:t>Belgium</a:t>
            </a:r>
            <a:endParaRPr lang="nl-NL" dirty="0"/>
          </a:p>
        </p:txBody>
      </p:sp>
      <p:sp>
        <p:nvSpPr>
          <p:cNvPr id="13" name="TextBox 12"/>
          <p:cNvSpPr txBox="1"/>
          <p:nvPr/>
        </p:nvSpPr>
        <p:spPr>
          <a:xfrm>
            <a:off x="3887693" y="3827920"/>
            <a:ext cx="3365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migrant </a:t>
            </a:r>
            <a:r>
              <a:rPr lang="nl-NL" dirty="0" err="1" smtClean="0"/>
              <a:t>population</a:t>
            </a:r>
            <a:r>
              <a:rPr lang="nl-NL" dirty="0" smtClean="0"/>
              <a:t> </a:t>
            </a:r>
            <a:r>
              <a:rPr lang="nl-NL" sz="3600" dirty="0" smtClean="0">
                <a:solidFill>
                  <a:srgbClr val="FF0000"/>
                </a:solidFill>
              </a:rPr>
              <a:t>51%  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2636" y="4331719"/>
            <a:ext cx="49399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people</a:t>
            </a:r>
            <a:r>
              <a:rPr lang="nl-NL" dirty="0"/>
              <a:t> living </a:t>
            </a:r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smtClean="0"/>
              <a:t>born </a:t>
            </a:r>
            <a:r>
              <a:rPr lang="nl-NL" sz="3200" dirty="0" smtClean="0"/>
              <a:t>13%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9321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8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C971CB-5967-C345-B27C-E356690D46A0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8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96888" y="231770"/>
            <a:ext cx="8228707" cy="1561172"/>
          </a:xfrm>
        </p:spPr>
        <p:txBody>
          <a:bodyPr/>
          <a:lstStyle/>
          <a:p>
            <a:r>
              <a:rPr lang="nl-NL" sz="2800" b="1" dirty="0" err="1" smtClean="0"/>
              <a:t>Belgians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struggle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against</a:t>
            </a:r>
            <a:r>
              <a:rPr lang="nl-NL" sz="2800" b="1" dirty="0" smtClean="0"/>
              <a:t> </a:t>
            </a:r>
            <a:r>
              <a:rPr lang="nl-NL" sz="2800" b="1" dirty="0" err="1" smtClean="0"/>
              <a:t>poverty</a:t>
            </a:r>
            <a:r>
              <a:rPr lang="nl-NL" sz="2800" b="1" dirty="0" smtClean="0"/>
              <a:t/>
            </a:r>
            <a:br>
              <a:rPr lang="nl-NL" sz="2800" b="1" dirty="0" smtClean="0"/>
            </a:br>
            <a:r>
              <a:rPr lang="nl-NL" sz="2800" b="1" dirty="0" smtClean="0"/>
              <a:t>=</a:t>
            </a:r>
            <a:r>
              <a:rPr lang="nl-NL" sz="2800" b="1" dirty="0"/>
              <a:t/>
            </a:r>
            <a:br>
              <a:rPr lang="nl-NL" sz="2800" b="1" dirty="0"/>
            </a:br>
            <a:r>
              <a:rPr lang="nl-NL" sz="2800" b="1" dirty="0" smtClean="0"/>
              <a:t>crossing the gap</a:t>
            </a:r>
            <a:endParaRPr lang="nl-NL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0289" y="2808935"/>
            <a:ext cx="8467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/>
              <a:t>In Belgium </a:t>
            </a:r>
          </a:p>
          <a:p>
            <a:pPr algn="ctr"/>
            <a:endParaRPr lang="nl-NL" sz="2400" dirty="0"/>
          </a:p>
          <a:p>
            <a:pPr algn="ctr"/>
            <a:r>
              <a:rPr lang="nl-NL" sz="2400" dirty="0" smtClean="0"/>
              <a:t>employees </a:t>
            </a:r>
            <a:r>
              <a:rPr lang="nl-NL" sz="2400" dirty="0" err="1" smtClean="0"/>
              <a:t>and</a:t>
            </a:r>
            <a:r>
              <a:rPr lang="nl-NL" sz="2400" dirty="0" smtClean="0"/>
              <a:t> non-</a:t>
            </a:r>
            <a:r>
              <a:rPr lang="nl-NL" sz="2400" dirty="0" err="1" smtClean="0"/>
              <a:t>actives</a:t>
            </a:r>
            <a:r>
              <a:rPr lang="nl-NL" sz="2400" dirty="0" smtClean="0"/>
              <a:t> </a:t>
            </a:r>
            <a:r>
              <a:rPr lang="nl-NL" sz="2400" dirty="0" err="1" smtClean="0"/>
              <a:t>becomes</a:t>
            </a:r>
            <a:r>
              <a:rPr lang="nl-NL" sz="2400" dirty="0" smtClean="0"/>
              <a:t> </a:t>
            </a:r>
            <a:r>
              <a:rPr lang="nl-NL" sz="2400" dirty="0" err="1" smtClean="0"/>
              <a:t>less</a:t>
            </a:r>
            <a:r>
              <a:rPr lang="nl-NL" sz="2400" dirty="0" smtClean="0"/>
              <a:t> entrepreneurs </a:t>
            </a:r>
          </a:p>
          <a:p>
            <a:pPr algn="ctr"/>
            <a:endParaRPr lang="nl-NL" sz="2400" dirty="0"/>
          </a:p>
          <a:p>
            <a:pPr algn="ctr"/>
            <a:r>
              <a:rPr lang="nl-NL" sz="2400" dirty="0" err="1" smtClean="0"/>
              <a:t>then</a:t>
            </a:r>
            <a:r>
              <a:rPr lang="nl-NL" sz="2400" dirty="0" smtClean="0"/>
              <a:t> the </a:t>
            </a:r>
            <a:r>
              <a:rPr lang="nl-NL" sz="2400" dirty="0" err="1" smtClean="0"/>
              <a:t>european</a:t>
            </a:r>
            <a:r>
              <a:rPr lang="nl-NL" sz="2400" dirty="0" smtClean="0"/>
              <a:t> </a:t>
            </a:r>
            <a:r>
              <a:rPr lang="nl-NL" sz="2400" dirty="0" err="1" smtClean="0"/>
              <a:t>average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560130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911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72" b="14182"/>
          <a:stretch/>
        </p:blipFill>
        <p:spPr>
          <a:xfrm>
            <a:off x="3541063" y="2525064"/>
            <a:ext cx="5602937" cy="43329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5701" y="2462095"/>
            <a:ext cx="8228707" cy="1143000"/>
          </a:xfrm>
        </p:spPr>
        <p:txBody>
          <a:bodyPr/>
          <a:lstStyle/>
          <a:p>
            <a:r>
              <a:rPr lang="fr-FR" sz="4800" b="1" dirty="0" err="1" smtClean="0"/>
              <a:t>What</a:t>
            </a:r>
            <a:r>
              <a:rPr lang="fr-FR" sz="4800" b="1" dirty="0" smtClean="0"/>
              <a:t> </a:t>
            </a:r>
            <a:r>
              <a:rPr lang="fr-FR" sz="4800" b="1" dirty="0" err="1" smtClean="0"/>
              <a:t>we</a:t>
            </a:r>
            <a:r>
              <a:rPr lang="fr-FR" sz="4800" b="1" dirty="0" smtClean="0"/>
              <a:t> do</a:t>
            </a:r>
            <a:endParaRPr lang="fr-FR" sz="6000" i="1" dirty="0">
              <a:latin typeface="Century Gothic"/>
              <a:cs typeface="Century Gothic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00C8A-7A51-D740-AE39-233A673C0496}" type="slidenum">
              <a:rPr lang="fr-FR" smtClean="0">
                <a:solidFill>
                  <a:prstClr val="white"/>
                </a:solidFill>
              </a:rPr>
              <a:pPr>
                <a:defRPr/>
              </a:pPr>
              <a:t>9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73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̀le_powerpoint-mS_2013">
  <a:themeElements>
    <a:clrScheme name="Personnalisée 3">
      <a:dk1>
        <a:srgbClr val="005A9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is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Vier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uces">
  <a:themeElements>
    <a:clrScheme name="Pu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uc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re et puces - Gauche">
  <a:themeElements>
    <a:clrScheme name="Titre et puces - Gauch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Gauch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 et puces - Gauch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re et puces sur 2 colonnes">
  <a:themeElements>
    <a:clrScheme name="Titre et puces sur 2 colonn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sur 2 colonn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 et puces sur 2 colon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re et puces - Droite">
  <a:themeElements>
    <a:clrScheme name="Titre et puces - Dro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 - Droit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 et puces - Dro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re, puces et photo">
  <a:themeElements>
    <a:clrScheme name="Titre, puces et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, puces et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, puces et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re et puces">
  <a:themeElements>
    <a:clrScheme name="Titre et pu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 et 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re - Centré">
  <a:themeElements>
    <a:clrScheme name="Titre - Centr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Centré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 - Centr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re et sous-titre">
  <a:themeElements>
    <a:clrScheme name="Titre et sous-tit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sous-titr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 et sous-tit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e">
  <a:themeElements>
    <a:clrScheme name="Photo - Horizont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Reflet horizontal">
  <a:themeElements>
    <a:clrScheme name="Photo - Reflet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Reflet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Reflet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e">
  <a:themeElements>
    <a:clrScheme name="Photo - Vertica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Reflet vertical">
  <a:themeElements>
    <a:clrScheme name="Photo - Reflet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Reflet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Reflet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re - Haut">
  <a:themeElements>
    <a:clrScheme name="Titre - H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- Hau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 - H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464</Words>
  <Application>Microsoft Macintosh PowerPoint</Application>
  <PresentationFormat>On-screen Show (4:3)</PresentationFormat>
  <Paragraphs>164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Modèle_powerpoint-mS_2013</vt:lpstr>
      <vt:lpstr>Titre et puces</vt:lpstr>
      <vt:lpstr>Titre - Centré</vt:lpstr>
      <vt:lpstr>Titre et sous-titre</vt:lpstr>
      <vt:lpstr>Photo - Horizontale</vt:lpstr>
      <vt:lpstr>Photo - Reflet horizontal</vt:lpstr>
      <vt:lpstr>Photo - Verticale</vt:lpstr>
      <vt:lpstr>Photo - Reflet vertical</vt:lpstr>
      <vt:lpstr>Titre - Haut</vt:lpstr>
      <vt:lpstr>Puces</vt:lpstr>
      <vt:lpstr>Titre et puces - Gauche</vt:lpstr>
      <vt:lpstr>Titre et puces sur 2 colonnes</vt:lpstr>
      <vt:lpstr>Titre et puces - Droite</vt:lpstr>
      <vt:lpstr>Titre, puces et photo</vt:lpstr>
      <vt:lpstr>Thème Office</vt:lpstr>
      <vt:lpstr>PowerPoint Presentation</vt:lpstr>
      <vt:lpstr>About us</vt:lpstr>
      <vt:lpstr>A group of Social Entreprises</vt:lpstr>
      <vt:lpstr>Network of 6 branches</vt:lpstr>
      <vt:lpstr>Products &amp; Services</vt:lpstr>
      <vt:lpstr>What we compete</vt:lpstr>
      <vt:lpstr>PowerPoint Presentation</vt:lpstr>
      <vt:lpstr>Belgians struggle against poverty = crossing the gap</vt:lpstr>
      <vt:lpstr>What we do</vt:lpstr>
      <vt:lpstr>PowerPoint Presentation</vt:lpstr>
      <vt:lpstr>PowerPoint Presentation</vt:lpstr>
      <vt:lpstr>Flexible payment</vt:lpstr>
      <vt:lpstr>Guarantee</vt:lpstr>
      <vt:lpstr>PowerPoint Presentation</vt:lpstr>
      <vt:lpstr>PowerPoint Presentation</vt:lpstr>
      <vt:lpstr>Opportunities for migrants to be entrepreneurial</vt:lpstr>
      <vt:lpstr>Obstacles to entrepreneurship</vt:lpstr>
      <vt:lpstr>FOR WHOM?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Florian Genot</dc:creator>
  <cp:lastModifiedBy>Ludo Moyersoen</cp:lastModifiedBy>
  <cp:revision>72</cp:revision>
  <cp:lastPrinted>2013-10-18T11:27:16Z</cp:lastPrinted>
  <dcterms:created xsi:type="dcterms:W3CDTF">2013-10-10T08:51:43Z</dcterms:created>
  <dcterms:modified xsi:type="dcterms:W3CDTF">2014-10-08T13:02:57Z</dcterms:modified>
</cp:coreProperties>
</file>