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2" r:id="rId4"/>
    <p:sldId id="266" r:id="rId5"/>
    <p:sldId id="267" r:id="rId6"/>
    <p:sldId id="261" r:id="rId7"/>
    <p:sldId id="260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33117-65D1-44CB-94F8-04FDE5F6048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BAEC24EC-AF1A-409D-A4FE-6C56CEBD434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Competências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Interculturais</a:t>
          </a:r>
        </a:p>
      </dgm:t>
    </dgm:pt>
    <dgm:pt modelId="{B197FDE1-3E64-4D97-852F-C2F65DE061DA}" type="parTrans" cxnId="{A80FE309-BC1C-4B5E-B88B-129EE728B144}">
      <dgm:prSet/>
      <dgm:spPr/>
      <dgm:t>
        <a:bodyPr/>
        <a:lstStyle/>
        <a:p>
          <a:endParaRPr lang="pt-PT"/>
        </a:p>
      </dgm:t>
    </dgm:pt>
    <dgm:pt modelId="{8F72C43E-1035-4E71-8A09-0879981A52B3}" type="sibTrans" cxnId="{A80FE309-BC1C-4B5E-B88B-129EE728B144}">
      <dgm:prSet/>
      <dgm:spPr/>
      <dgm:t>
        <a:bodyPr/>
        <a:lstStyle/>
        <a:p>
          <a:endParaRPr lang="pt-PT"/>
        </a:p>
      </dgm:t>
    </dgm:pt>
    <dgm:pt modelId="{FF174E38-1257-49EA-91B9-F752F2029E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Não generalizar</a:t>
          </a:r>
        </a:p>
      </dgm:t>
    </dgm:pt>
    <dgm:pt modelId="{9080C556-61D1-479A-81C6-5D310AC19146}" type="parTrans" cxnId="{A3B91AD8-5492-4A63-8651-F335D7F15930}">
      <dgm:prSet/>
      <dgm:spPr/>
      <dgm:t>
        <a:bodyPr/>
        <a:lstStyle/>
        <a:p>
          <a:endParaRPr lang="pt-PT"/>
        </a:p>
      </dgm:t>
    </dgm:pt>
    <dgm:pt modelId="{3AD5E797-70BE-4489-8A49-044871247752}" type="sibTrans" cxnId="{A3B91AD8-5492-4A63-8651-F335D7F15930}">
      <dgm:prSet/>
      <dgm:spPr/>
      <dgm:t>
        <a:bodyPr/>
        <a:lstStyle/>
        <a:p>
          <a:endParaRPr lang="pt-PT"/>
        </a:p>
      </dgm:t>
    </dgm:pt>
    <dgm:pt modelId="{39530536-0798-4241-AAA5-FEB8246B19A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Respeitar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modos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 de ser, estar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 e relacionar</a:t>
          </a:r>
        </a:p>
      </dgm:t>
    </dgm:pt>
    <dgm:pt modelId="{3C6B98E1-8984-49A3-8659-1ED310ADD18F}" type="parTrans" cxnId="{5AB8178E-C9B4-42E3-8A02-A50A44BE5EB2}">
      <dgm:prSet/>
      <dgm:spPr/>
      <dgm:t>
        <a:bodyPr/>
        <a:lstStyle/>
        <a:p>
          <a:endParaRPr lang="pt-PT"/>
        </a:p>
      </dgm:t>
    </dgm:pt>
    <dgm:pt modelId="{8B1E2D1A-32CD-4807-96E0-3F163DF6955D}" type="sibTrans" cxnId="{5AB8178E-C9B4-42E3-8A02-A50A44BE5EB2}">
      <dgm:prSet/>
      <dgm:spPr/>
      <dgm:t>
        <a:bodyPr/>
        <a:lstStyle/>
        <a:p>
          <a:endParaRPr lang="pt-PT"/>
        </a:p>
      </dgm:t>
    </dgm:pt>
    <dgm:pt modelId="{09827FF0-648F-4050-9FFB-48F6AFB11A7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Resistir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à tentação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 de julgar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pressadamente</a:t>
          </a:r>
          <a:endParaRPr kumimoji="0" lang="pt-PT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02AECD44-7279-4581-A841-8F2D7582BC0D}" type="parTrans" cxnId="{ED41F2CA-79A4-40DA-A664-53E59B4FBA32}">
      <dgm:prSet/>
      <dgm:spPr/>
      <dgm:t>
        <a:bodyPr/>
        <a:lstStyle/>
        <a:p>
          <a:endParaRPr lang="pt-PT"/>
        </a:p>
      </dgm:t>
    </dgm:pt>
    <dgm:pt modelId="{C126D98E-020C-417A-BC70-826EDB61CAC8}" type="sibTrans" cxnId="{ED41F2CA-79A4-40DA-A664-53E59B4FBA32}">
      <dgm:prSet/>
      <dgm:spPr/>
      <dgm:t>
        <a:bodyPr/>
        <a:lstStyle/>
        <a:p>
          <a:endParaRPr lang="pt-PT"/>
        </a:p>
      </dgm:t>
    </dgm:pt>
    <dgm:pt modelId="{6832F83A-E01F-4B26-A73A-15CBA99631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Ver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o mundo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de forma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mais flexível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e inclusiva</a:t>
          </a:r>
        </a:p>
      </dgm:t>
    </dgm:pt>
    <dgm:pt modelId="{4D82D1B4-6BE0-4BBC-A3F6-BA64F636D66A}" type="parTrans" cxnId="{74010C30-320B-42E6-AB44-85403FA422E6}">
      <dgm:prSet/>
      <dgm:spPr/>
      <dgm:t>
        <a:bodyPr/>
        <a:lstStyle/>
        <a:p>
          <a:endParaRPr lang="pt-PT"/>
        </a:p>
      </dgm:t>
    </dgm:pt>
    <dgm:pt modelId="{67EBEEB1-B8A7-423D-89CC-7679CDCE2052}" type="sibTrans" cxnId="{74010C30-320B-42E6-AB44-85403FA422E6}">
      <dgm:prSet/>
      <dgm:spPr/>
      <dgm:t>
        <a:bodyPr/>
        <a:lstStyle/>
        <a:p>
          <a:endParaRPr lang="pt-PT"/>
        </a:p>
      </dgm:t>
    </dgm:pt>
    <dgm:pt modelId="{047F8405-46BA-4282-AD89-C61965DB0F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Relacionarmo</a:t>
          </a:r>
          <a:r>
            <a: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-nos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com os outros</a:t>
          </a:r>
        </a:p>
      </dgm:t>
    </dgm:pt>
    <dgm:pt modelId="{4514B074-0D10-4654-BEA1-52C049BD7BC0}" type="parTrans" cxnId="{787E5D73-289B-4283-9731-8214A4EC2F80}">
      <dgm:prSet/>
      <dgm:spPr/>
      <dgm:t>
        <a:bodyPr/>
        <a:lstStyle/>
        <a:p>
          <a:endParaRPr lang="pt-PT"/>
        </a:p>
      </dgm:t>
    </dgm:pt>
    <dgm:pt modelId="{65EB3898-BAB6-4B13-913B-93747ED5B64B}" type="sibTrans" cxnId="{787E5D73-289B-4283-9731-8214A4EC2F80}">
      <dgm:prSet/>
      <dgm:spPr/>
      <dgm:t>
        <a:bodyPr/>
        <a:lstStyle/>
        <a:p>
          <a:endParaRPr lang="pt-PT"/>
        </a:p>
      </dgm:t>
    </dgm:pt>
    <dgm:pt modelId="{955DADAC-E62E-46AA-ABCB-27C9C64E787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Colocarmo-nos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no lugar do outro</a:t>
          </a:r>
        </a:p>
      </dgm:t>
    </dgm:pt>
    <dgm:pt modelId="{447AE0DA-3795-48F6-A578-8739AAC71A1F}" type="parTrans" cxnId="{EF4E0E46-4D20-4BB2-9696-A4D7049B702A}">
      <dgm:prSet/>
      <dgm:spPr/>
      <dgm:t>
        <a:bodyPr/>
        <a:lstStyle/>
        <a:p>
          <a:endParaRPr lang="pt-PT"/>
        </a:p>
      </dgm:t>
    </dgm:pt>
    <dgm:pt modelId="{CF2F7A14-0E4F-40A7-BB3A-D5FB99487A23}" type="sibTrans" cxnId="{EF4E0E46-4D20-4BB2-9696-A4D7049B702A}">
      <dgm:prSet/>
      <dgm:spPr/>
      <dgm:t>
        <a:bodyPr/>
        <a:lstStyle/>
        <a:p>
          <a:endParaRPr lang="pt-PT"/>
        </a:p>
      </dgm:t>
    </dgm:pt>
    <dgm:pt modelId="{F8C5AD28-F071-4ABB-9391-31BD7804A38A}" type="pres">
      <dgm:prSet presAssocID="{0D533117-65D1-44CB-94F8-04FDE5F6048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C95431-1577-4B2E-B512-0AC30B6FDDD7}" type="pres">
      <dgm:prSet presAssocID="{BAEC24EC-AF1A-409D-A4FE-6C56CEBD4340}" presName="centerShape" presStyleLbl="node0" presStyleIdx="0" presStyleCnt="1" custScaleX="128850" custScaleY="135218"/>
      <dgm:spPr/>
      <dgm:t>
        <a:bodyPr/>
        <a:lstStyle/>
        <a:p>
          <a:endParaRPr lang="pt-PT"/>
        </a:p>
      </dgm:t>
    </dgm:pt>
    <dgm:pt modelId="{334C8261-6E46-41EF-9CA2-9F78A629510C}" type="pres">
      <dgm:prSet presAssocID="{9080C556-61D1-479A-81C6-5D310AC19146}" presName="Name9" presStyleLbl="parChTrans1D2" presStyleIdx="0" presStyleCnt="6"/>
      <dgm:spPr/>
      <dgm:t>
        <a:bodyPr/>
        <a:lstStyle/>
        <a:p>
          <a:endParaRPr lang="pt-PT"/>
        </a:p>
      </dgm:t>
    </dgm:pt>
    <dgm:pt modelId="{E80DB7B5-6324-4F72-B0BE-3A844B89125B}" type="pres">
      <dgm:prSet presAssocID="{9080C556-61D1-479A-81C6-5D310AC19146}" presName="connTx" presStyleLbl="parChTrans1D2" presStyleIdx="0" presStyleCnt="6"/>
      <dgm:spPr/>
      <dgm:t>
        <a:bodyPr/>
        <a:lstStyle/>
        <a:p>
          <a:endParaRPr lang="pt-PT"/>
        </a:p>
      </dgm:t>
    </dgm:pt>
    <dgm:pt modelId="{AF82A1C3-2E57-474C-9AA4-4AF730379E8F}" type="pres">
      <dgm:prSet presAssocID="{FF174E38-1257-49EA-91B9-F752F2029E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F2C974A-97F7-4794-ACAB-EC6E7DA674A7}" type="pres">
      <dgm:prSet presAssocID="{3C6B98E1-8984-49A3-8659-1ED310ADD18F}" presName="Name9" presStyleLbl="parChTrans1D2" presStyleIdx="1" presStyleCnt="6"/>
      <dgm:spPr/>
      <dgm:t>
        <a:bodyPr/>
        <a:lstStyle/>
        <a:p>
          <a:endParaRPr lang="pt-PT"/>
        </a:p>
      </dgm:t>
    </dgm:pt>
    <dgm:pt modelId="{613853E4-9C3C-44FF-9C3F-783D2E6CB3F5}" type="pres">
      <dgm:prSet presAssocID="{3C6B98E1-8984-49A3-8659-1ED310ADD18F}" presName="connTx" presStyleLbl="parChTrans1D2" presStyleIdx="1" presStyleCnt="6"/>
      <dgm:spPr/>
      <dgm:t>
        <a:bodyPr/>
        <a:lstStyle/>
        <a:p>
          <a:endParaRPr lang="pt-PT"/>
        </a:p>
      </dgm:t>
    </dgm:pt>
    <dgm:pt modelId="{103074BC-4AEB-4113-8ACC-705EB6082606}" type="pres">
      <dgm:prSet presAssocID="{39530536-0798-4241-AAA5-FEB8246B19A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1E63C3-8CE0-48C7-8D33-1B3D014A5031}" type="pres">
      <dgm:prSet presAssocID="{02AECD44-7279-4581-A841-8F2D7582BC0D}" presName="Name9" presStyleLbl="parChTrans1D2" presStyleIdx="2" presStyleCnt="6"/>
      <dgm:spPr/>
      <dgm:t>
        <a:bodyPr/>
        <a:lstStyle/>
        <a:p>
          <a:endParaRPr lang="pt-PT"/>
        </a:p>
      </dgm:t>
    </dgm:pt>
    <dgm:pt modelId="{8E015DFF-C3EC-4A8E-B3BC-36DE6AF10E86}" type="pres">
      <dgm:prSet presAssocID="{02AECD44-7279-4581-A841-8F2D7582BC0D}" presName="connTx" presStyleLbl="parChTrans1D2" presStyleIdx="2" presStyleCnt="6"/>
      <dgm:spPr/>
      <dgm:t>
        <a:bodyPr/>
        <a:lstStyle/>
        <a:p>
          <a:endParaRPr lang="pt-PT"/>
        </a:p>
      </dgm:t>
    </dgm:pt>
    <dgm:pt modelId="{9EDADE3C-5FD3-49AB-8483-62D5C51BA51D}" type="pres">
      <dgm:prSet presAssocID="{09827FF0-648F-4050-9FFB-48F6AFB11A71}" presName="node" presStyleLbl="node1" presStyleIdx="2" presStyleCnt="6" custScaleX="10156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0B689B-9CD3-41BF-9415-E5814CFFDF3F}" type="pres">
      <dgm:prSet presAssocID="{4D82D1B4-6BE0-4BBC-A3F6-BA64F636D66A}" presName="Name9" presStyleLbl="parChTrans1D2" presStyleIdx="3" presStyleCnt="6"/>
      <dgm:spPr/>
      <dgm:t>
        <a:bodyPr/>
        <a:lstStyle/>
        <a:p>
          <a:endParaRPr lang="pt-PT"/>
        </a:p>
      </dgm:t>
    </dgm:pt>
    <dgm:pt modelId="{B4F21C9D-C024-4B3A-AB17-2785F41D0C57}" type="pres">
      <dgm:prSet presAssocID="{4D82D1B4-6BE0-4BBC-A3F6-BA64F636D66A}" presName="connTx" presStyleLbl="parChTrans1D2" presStyleIdx="3" presStyleCnt="6"/>
      <dgm:spPr/>
      <dgm:t>
        <a:bodyPr/>
        <a:lstStyle/>
        <a:p>
          <a:endParaRPr lang="pt-PT"/>
        </a:p>
      </dgm:t>
    </dgm:pt>
    <dgm:pt modelId="{F4929A90-9EBB-4BA6-BDF8-213A73EB4F19}" type="pres">
      <dgm:prSet presAssocID="{6832F83A-E01F-4B26-A73A-15CBA99631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52328A8-FEC7-4B29-B89F-91A79AED9E4B}" type="pres">
      <dgm:prSet presAssocID="{4514B074-0D10-4654-BEA1-52C049BD7BC0}" presName="Name9" presStyleLbl="parChTrans1D2" presStyleIdx="4" presStyleCnt="6"/>
      <dgm:spPr/>
      <dgm:t>
        <a:bodyPr/>
        <a:lstStyle/>
        <a:p>
          <a:endParaRPr lang="pt-PT"/>
        </a:p>
      </dgm:t>
    </dgm:pt>
    <dgm:pt modelId="{4E8AB6C4-D381-4B2E-BD87-44ED294B9470}" type="pres">
      <dgm:prSet presAssocID="{4514B074-0D10-4654-BEA1-52C049BD7BC0}" presName="connTx" presStyleLbl="parChTrans1D2" presStyleIdx="4" presStyleCnt="6"/>
      <dgm:spPr/>
      <dgm:t>
        <a:bodyPr/>
        <a:lstStyle/>
        <a:p>
          <a:endParaRPr lang="pt-PT"/>
        </a:p>
      </dgm:t>
    </dgm:pt>
    <dgm:pt modelId="{9BAFED57-2CC8-49C4-A7BE-8C9DCFF66091}" type="pres">
      <dgm:prSet presAssocID="{047F8405-46BA-4282-AD89-C61965DB0F6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D46BB7-F09A-47FD-9FB7-5E7C6B9C992F}" type="pres">
      <dgm:prSet presAssocID="{447AE0DA-3795-48F6-A578-8739AAC71A1F}" presName="Name9" presStyleLbl="parChTrans1D2" presStyleIdx="5" presStyleCnt="6"/>
      <dgm:spPr/>
      <dgm:t>
        <a:bodyPr/>
        <a:lstStyle/>
        <a:p>
          <a:endParaRPr lang="pt-PT"/>
        </a:p>
      </dgm:t>
    </dgm:pt>
    <dgm:pt modelId="{B38F8128-A7B8-4D3E-A20D-0D69D4F422C8}" type="pres">
      <dgm:prSet presAssocID="{447AE0DA-3795-48F6-A578-8739AAC71A1F}" presName="connTx" presStyleLbl="parChTrans1D2" presStyleIdx="5" presStyleCnt="6"/>
      <dgm:spPr/>
      <dgm:t>
        <a:bodyPr/>
        <a:lstStyle/>
        <a:p>
          <a:endParaRPr lang="pt-PT"/>
        </a:p>
      </dgm:t>
    </dgm:pt>
    <dgm:pt modelId="{DD317A31-B9E3-4EF3-9F4B-2258E715C3BA}" type="pres">
      <dgm:prSet presAssocID="{955DADAC-E62E-46AA-ABCB-27C9C64E78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F4E0E46-4D20-4BB2-9696-A4D7049B702A}" srcId="{BAEC24EC-AF1A-409D-A4FE-6C56CEBD4340}" destId="{955DADAC-E62E-46AA-ABCB-27C9C64E787F}" srcOrd="5" destOrd="0" parTransId="{447AE0DA-3795-48F6-A578-8739AAC71A1F}" sibTransId="{CF2F7A14-0E4F-40A7-BB3A-D5FB99487A23}"/>
    <dgm:cxn modelId="{CC57E39E-8BD9-4EAB-BC0E-2BD4C7EB0241}" type="presOf" srcId="{39530536-0798-4241-AAA5-FEB8246B19A7}" destId="{103074BC-4AEB-4113-8ACC-705EB6082606}" srcOrd="0" destOrd="0" presId="urn:microsoft.com/office/officeart/2005/8/layout/radial1"/>
    <dgm:cxn modelId="{A7C8C46B-2DCB-4901-9ED0-590DACD2D2FD}" type="presOf" srcId="{0D533117-65D1-44CB-94F8-04FDE5F60486}" destId="{F8C5AD28-F071-4ABB-9391-31BD7804A38A}" srcOrd="0" destOrd="0" presId="urn:microsoft.com/office/officeart/2005/8/layout/radial1"/>
    <dgm:cxn modelId="{19CDC0C4-AEDA-4028-A03F-9738F9CE0B15}" type="presOf" srcId="{6832F83A-E01F-4B26-A73A-15CBA9963198}" destId="{F4929A90-9EBB-4BA6-BDF8-213A73EB4F19}" srcOrd="0" destOrd="0" presId="urn:microsoft.com/office/officeart/2005/8/layout/radial1"/>
    <dgm:cxn modelId="{690E0036-65CA-447E-BD95-554EF8F9617A}" type="presOf" srcId="{955DADAC-E62E-46AA-ABCB-27C9C64E787F}" destId="{DD317A31-B9E3-4EF3-9F4B-2258E715C3BA}" srcOrd="0" destOrd="0" presId="urn:microsoft.com/office/officeart/2005/8/layout/radial1"/>
    <dgm:cxn modelId="{764AE923-E3A4-4ADF-92E0-382ECE5955BE}" type="presOf" srcId="{4514B074-0D10-4654-BEA1-52C049BD7BC0}" destId="{4E8AB6C4-D381-4B2E-BD87-44ED294B9470}" srcOrd="1" destOrd="0" presId="urn:microsoft.com/office/officeart/2005/8/layout/radial1"/>
    <dgm:cxn modelId="{056464E7-0043-4FDC-BD00-7409A7EC2AA0}" type="presOf" srcId="{3C6B98E1-8984-49A3-8659-1ED310ADD18F}" destId="{613853E4-9C3C-44FF-9C3F-783D2E6CB3F5}" srcOrd="1" destOrd="0" presId="urn:microsoft.com/office/officeart/2005/8/layout/radial1"/>
    <dgm:cxn modelId="{55E682E8-C4F8-4973-91FC-12B270671E6F}" type="presOf" srcId="{3C6B98E1-8984-49A3-8659-1ED310ADD18F}" destId="{8F2C974A-97F7-4794-ACAB-EC6E7DA674A7}" srcOrd="0" destOrd="0" presId="urn:microsoft.com/office/officeart/2005/8/layout/radial1"/>
    <dgm:cxn modelId="{A0F97F4D-2CAE-42ED-9A27-AFF7506B1D5D}" type="presOf" srcId="{9080C556-61D1-479A-81C6-5D310AC19146}" destId="{334C8261-6E46-41EF-9CA2-9F78A629510C}" srcOrd="0" destOrd="0" presId="urn:microsoft.com/office/officeart/2005/8/layout/radial1"/>
    <dgm:cxn modelId="{5AB8178E-C9B4-42E3-8A02-A50A44BE5EB2}" srcId="{BAEC24EC-AF1A-409D-A4FE-6C56CEBD4340}" destId="{39530536-0798-4241-AAA5-FEB8246B19A7}" srcOrd="1" destOrd="0" parTransId="{3C6B98E1-8984-49A3-8659-1ED310ADD18F}" sibTransId="{8B1E2D1A-32CD-4807-96E0-3F163DF6955D}"/>
    <dgm:cxn modelId="{787E5D73-289B-4283-9731-8214A4EC2F80}" srcId="{BAEC24EC-AF1A-409D-A4FE-6C56CEBD4340}" destId="{047F8405-46BA-4282-AD89-C61965DB0F64}" srcOrd="4" destOrd="0" parTransId="{4514B074-0D10-4654-BEA1-52C049BD7BC0}" sibTransId="{65EB3898-BAB6-4B13-913B-93747ED5B64B}"/>
    <dgm:cxn modelId="{B0205344-60A3-4D57-85A8-217CAC184200}" type="presOf" srcId="{9080C556-61D1-479A-81C6-5D310AC19146}" destId="{E80DB7B5-6324-4F72-B0BE-3A844B89125B}" srcOrd="1" destOrd="0" presId="urn:microsoft.com/office/officeart/2005/8/layout/radial1"/>
    <dgm:cxn modelId="{F1A4A95A-31A8-41A5-A234-C7447410FA0A}" type="presOf" srcId="{4514B074-0D10-4654-BEA1-52C049BD7BC0}" destId="{952328A8-FEC7-4B29-B89F-91A79AED9E4B}" srcOrd="0" destOrd="0" presId="urn:microsoft.com/office/officeart/2005/8/layout/radial1"/>
    <dgm:cxn modelId="{DC66B57F-6FE0-42F2-B638-6AA532C82250}" type="presOf" srcId="{447AE0DA-3795-48F6-A578-8739AAC71A1F}" destId="{D9D46BB7-F09A-47FD-9FB7-5E7C6B9C992F}" srcOrd="0" destOrd="0" presId="urn:microsoft.com/office/officeart/2005/8/layout/radial1"/>
    <dgm:cxn modelId="{A80FE309-BC1C-4B5E-B88B-129EE728B144}" srcId="{0D533117-65D1-44CB-94F8-04FDE5F60486}" destId="{BAEC24EC-AF1A-409D-A4FE-6C56CEBD4340}" srcOrd="0" destOrd="0" parTransId="{B197FDE1-3E64-4D97-852F-C2F65DE061DA}" sibTransId="{8F72C43E-1035-4E71-8A09-0879981A52B3}"/>
    <dgm:cxn modelId="{FD15046C-9230-4755-B15E-661121A10B30}" type="presOf" srcId="{047F8405-46BA-4282-AD89-C61965DB0F64}" destId="{9BAFED57-2CC8-49C4-A7BE-8C9DCFF66091}" srcOrd="0" destOrd="0" presId="urn:microsoft.com/office/officeart/2005/8/layout/radial1"/>
    <dgm:cxn modelId="{AA03877E-B7F6-4ACC-8B88-1765924E8B64}" type="presOf" srcId="{BAEC24EC-AF1A-409D-A4FE-6C56CEBD4340}" destId="{7AC95431-1577-4B2E-B512-0AC30B6FDDD7}" srcOrd="0" destOrd="0" presId="urn:microsoft.com/office/officeart/2005/8/layout/radial1"/>
    <dgm:cxn modelId="{93264315-02FB-44CC-B316-BB2C86B1023F}" type="presOf" srcId="{02AECD44-7279-4581-A841-8F2D7582BC0D}" destId="{0B1E63C3-8CE0-48C7-8D33-1B3D014A5031}" srcOrd="0" destOrd="0" presId="urn:microsoft.com/office/officeart/2005/8/layout/radial1"/>
    <dgm:cxn modelId="{95B082BE-252A-4A04-AFC3-424A45FCF632}" type="presOf" srcId="{FF174E38-1257-49EA-91B9-F752F2029EB3}" destId="{AF82A1C3-2E57-474C-9AA4-4AF730379E8F}" srcOrd="0" destOrd="0" presId="urn:microsoft.com/office/officeart/2005/8/layout/radial1"/>
    <dgm:cxn modelId="{9DBCE95B-8A11-424E-90EF-C5E7D209B5DA}" type="presOf" srcId="{4D82D1B4-6BE0-4BBC-A3F6-BA64F636D66A}" destId="{090B689B-9CD3-41BF-9415-E5814CFFDF3F}" srcOrd="0" destOrd="0" presId="urn:microsoft.com/office/officeart/2005/8/layout/radial1"/>
    <dgm:cxn modelId="{9DA5605D-3E11-4DAF-B6B8-488E6F2D2197}" type="presOf" srcId="{447AE0DA-3795-48F6-A578-8739AAC71A1F}" destId="{B38F8128-A7B8-4D3E-A20D-0D69D4F422C8}" srcOrd="1" destOrd="0" presId="urn:microsoft.com/office/officeart/2005/8/layout/radial1"/>
    <dgm:cxn modelId="{58691EE4-186A-4125-8BF4-4E7F3E2BB49C}" type="presOf" srcId="{4D82D1B4-6BE0-4BBC-A3F6-BA64F636D66A}" destId="{B4F21C9D-C024-4B3A-AB17-2785F41D0C57}" srcOrd="1" destOrd="0" presId="urn:microsoft.com/office/officeart/2005/8/layout/radial1"/>
    <dgm:cxn modelId="{0804A125-8F5D-4711-8FE0-86BA0972FE81}" type="presOf" srcId="{09827FF0-648F-4050-9FFB-48F6AFB11A71}" destId="{9EDADE3C-5FD3-49AB-8483-62D5C51BA51D}" srcOrd="0" destOrd="0" presId="urn:microsoft.com/office/officeart/2005/8/layout/radial1"/>
    <dgm:cxn modelId="{74010C30-320B-42E6-AB44-85403FA422E6}" srcId="{BAEC24EC-AF1A-409D-A4FE-6C56CEBD4340}" destId="{6832F83A-E01F-4B26-A73A-15CBA9963198}" srcOrd="3" destOrd="0" parTransId="{4D82D1B4-6BE0-4BBC-A3F6-BA64F636D66A}" sibTransId="{67EBEEB1-B8A7-423D-89CC-7679CDCE2052}"/>
    <dgm:cxn modelId="{ED41F2CA-79A4-40DA-A664-53E59B4FBA32}" srcId="{BAEC24EC-AF1A-409D-A4FE-6C56CEBD4340}" destId="{09827FF0-648F-4050-9FFB-48F6AFB11A71}" srcOrd="2" destOrd="0" parTransId="{02AECD44-7279-4581-A841-8F2D7582BC0D}" sibTransId="{C126D98E-020C-417A-BC70-826EDB61CAC8}"/>
    <dgm:cxn modelId="{A3B91AD8-5492-4A63-8651-F335D7F15930}" srcId="{BAEC24EC-AF1A-409D-A4FE-6C56CEBD4340}" destId="{FF174E38-1257-49EA-91B9-F752F2029EB3}" srcOrd="0" destOrd="0" parTransId="{9080C556-61D1-479A-81C6-5D310AC19146}" sibTransId="{3AD5E797-70BE-4489-8A49-044871247752}"/>
    <dgm:cxn modelId="{8FBCBA1F-D6A3-4652-9B6D-1EFDD9443C28}" type="presOf" srcId="{02AECD44-7279-4581-A841-8F2D7582BC0D}" destId="{8E015DFF-C3EC-4A8E-B3BC-36DE6AF10E86}" srcOrd="1" destOrd="0" presId="urn:microsoft.com/office/officeart/2005/8/layout/radial1"/>
    <dgm:cxn modelId="{B1A74F71-A435-416B-9948-E6CB7CFD5FB9}" type="presParOf" srcId="{F8C5AD28-F071-4ABB-9391-31BD7804A38A}" destId="{7AC95431-1577-4B2E-B512-0AC30B6FDDD7}" srcOrd="0" destOrd="0" presId="urn:microsoft.com/office/officeart/2005/8/layout/radial1"/>
    <dgm:cxn modelId="{C4FE0CC0-0B63-4213-A5AF-FBABE18209AE}" type="presParOf" srcId="{F8C5AD28-F071-4ABB-9391-31BD7804A38A}" destId="{334C8261-6E46-41EF-9CA2-9F78A629510C}" srcOrd="1" destOrd="0" presId="urn:microsoft.com/office/officeart/2005/8/layout/radial1"/>
    <dgm:cxn modelId="{26787704-BF53-4CF8-BE88-671C201DADB7}" type="presParOf" srcId="{334C8261-6E46-41EF-9CA2-9F78A629510C}" destId="{E80DB7B5-6324-4F72-B0BE-3A844B89125B}" srcOrd="0" destOrd="0" presId="urn:microsoft.com/office/officeart/2005/8/layout/radial1"/>
    <dgm:cxn modelId="{7C037F9F-FAFE-42D0-8035-CE1F50B6A000}" type="presParOf" srcId="{F8C5AD28-F071-4ABB-9391-31BD7804A38A}" destId="{AF82A1C3-2E57-474C-9AA4-4AF730379E8F}" srcOrd="2" destOrd="0" presId="urn:microsoft.com/office/officeart/2005/8/layout/radial1"/>
    <dgm:cxn modelId="{6FFD0CB5-C320-4026-977A-D39335FFB43E}" type="presParOf" srcId="{F8C5AD28-F071-4ABB-9391-31BD7804A38A}" destId="{8F2C974A-97F7-4794-ACAB-EC6E7DA674A7}" srcOrd="3" destOrd="0" presId="urn:microsoft.com/office/officeart/2005/8/layout/radial1"/>
    <dgm:cxn modelId="{74913BD1-06CA-453C-85FA-C251CD7A7ECE}" type="presParOf" srcId="{8F2C974A-97F7-4794-ACAB-EC6E7DA674A7}" destId="{613853E4-9C3C-44FF-9C3F-783D2E6CB3F5}" srcOrd="0" destOrd="0" presId="urn:microsoft.com/office/officeart/2005/8/layout/radial1"/>
    <dgm:cxn modelId="{F8A27381-3AC4-4587-B623-165D237E9FFE}" type="presParOf" srcId="{F8C5AD28-F071-4ABB-9391-31BD7804A38A}" destId="{103074BC-4AEB-4113-8ACC-705EB6082606}" srcOrd="4" destOrd="0" presId="urn:microsoft.com/office/officeart/2005/8/layout/radial1"/>
    <dgm:cxn modelId="{A942875C-E593-4D50-A04C-10BEC9BDED7B}" type="presParOf" srcId="{F8C5AD28-F071-4ABB-9391-31BD7804A38A}" destId="{0B1E63C3-8CE0-48C7-8D33-1B3D014A5031}" srcOrd="5" destOrd="0" presId="urn:microsoft.com/office/officeart/2005/8/layout/radial1"/>
    <dgm:cxn modelId="{8CCD8085-9DE1-46E0-A474-869C922719D7}" type="presParOf" srcId="{0B1E63C3-8CE0-48C7-8D33-1B3D014A5031}" destId="{8E015DFF-C3EC-4A8E-B3BC-36DE6AF10E86}" srcOrd="0" destOrd="0" presId="urn:microsoft.com/office/officeart/2005/8/layout/radial1"/>
    <dgm:cxn modelId="{ED20FE15-F887-40D2-8D34-1E431BF5E64F}" type="presParOf" srcId="{F8C5AD28-F071-4ABB-9391-31BD7804A38A}" destId="{9EDADE3C-5FD3-49AB-8483-62D5C51BA51D}" srcOrd="6" destOrd="0" presId="urn:microsoft.com/office/officeart/2005/8/layout/radial1"/>
    <dgm:cxn modelId="{939A9410-44B0-42A4-A9A3-D0DF74503298}" type="presParOf" srcId="{F8C5AD28-F071-4ABB-9391-31BD7804A38A}" destId="{090B689B-9CD3-41BF-9415-E5814CFFDF3F}" srcOrd="7" destOrd="0" presId="urn:microsoft.com/office/officeart/2005/8/layout/radial1"/>
    <dgm:cxn modelId="{49329FA8-683A-43FA-986D-DCE0FC33C81E}" type="presParOf" srcId="{090B689B-9CD3-41BF-9415-E5814CFFDF3F}" destId="{B4F21C9D-C024-4B3A-AB17-2785F41D0C57}" srcOrd="0" destOrd="0" presId="urn:microsoft.com/office/officeart/2005/8/layout/radial1"/>
    <dgm:cxn modelId="{2098B0F4-C84E-486E-94B0-3CD227860332}" type="presParOf" srcId="{F8C5AD28-F071-4ABB-9391-31BD7804A38A}" destId="{F4929A90-9EBB-4BA6-BDF8-213A73EB4F19}" srcOrd="8" destOrd="0" presId="urn:microsoft.com/office/officeart/2005/8/layout/radial1"/>
    <dgm:cxn modelId="{1B1A17B6-0056-4077-A62F-524B828B2EF6}" type="presParOf" srcId="{F8C5AD28-F071-4ABB-9391-31BD7804A38A}" destId="{952328A8-FEC7-4B29-B89F-91A79AED9E4B}" srcOrd="9" destOrd="0" presId="urn:microsoft.com/office/officeart/2005/8/layout/radial1"/>
    <dgm:cxn modelId="{8F4F9B49-1F60-4234-B4B1-A78E6E3EFBE2}" type="presParOf" srcId="{952328A8-FEC7-4B29-B89F-91A79AED9E4B}" destId="{4E8AB6C4-D381-4B2E-BD87-44ED294B9470}" srcOrd="0" destOrd="0" presId="urn:microsoft.com/office/officeart/2005/8/layout/radial1"/>
    <dgm:cxn modelId="{6DF08DED-DEE1-4057-8B9B-C0B55503B56E}" type="presParOf" srcId="{F8C5AD28-F071-4ABB-9391-31BD7804A38A}" destId="{9BAFED57-2CC8-49C4-A7BE-8C9DCFF66091}" srcOrd="10" destOrd="0" presId="urn:microsoft.com/office/officeart/2005/8/layout/radial1"/>
    <dgm:cxn modelId="{95A96DE3-5880-435A-94C3-2E420EDDC065}" type="presParOf" srcId="{F8C5AD28-F071-4ABB-9391-31BD7804A38A}" destId="{D9D46BB7-F09A-47FD-9FB7-5E7C6B9C992F}" srcOrd="11" destOrd="0" presId="urn:microsoft.com/office/officeart/2005/8/layout/radial1"/>
    <dgm:cxn modelId="{33BEA91E-C9AF-42CB-90F2-DA38342FFE76}" type="presParOf" srcId="{D9D46BB7-F09A-47FD-9FB7-5E7C6B9C992F}" destId="{B38F8128-A7B8-4D3E-A20D-0D69D4F422C8}" srcOrd="0" destOrd="0" presId="urn:microsoft.com/office/officeart/2005/8/layout/radial1"/>
    <dgm:cxn modelId="{ACFDD7E9-713C-4228-A55E-341AADEEC62D}" type="presParOf" srcId="{F8C5AD28-F071-4ABB-9391-31BD7804A38A}" destId="{DD317A31-B9E3-4EF3-9F4B-2258E715C3B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95431-1577-4B2E-B512-0AC30B6FDDD7}">
      <dsp:nvSpPr>
        <dsp:cNvPr id="0" name=""/>
        <dsp:cNvSpPr/>
      </dsp:nvSpPr>
      <dsp:spPr>
        <a:xfrm>
          <a:off x="3306360" y="1656854"/>
          <a:ext cx="1872202" cy="196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Competências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Interculturais</a:t>
          </a:r>
        </a:p>
      </dsp:txBody>
      <dsp:txXfrm>
        <a:off x="3580538" y="1944582"/>
        <a:ext cx="1323846" cy="1389273"/>
      </dsp:txXfrm>
    </dsp:sp>
    <dsp:sp modelId="{334C8261-6E46-41EF-9CA2-9F78A629510C}">
      <dsp:nvSpPr>
        <dsp:cNvPr id="0" name=""/>
        <dsp:cNvSpPr/>
      </dsp:nvSpPr>
      <dsp:spPr>
        <a:xfrm rot="16200000">
          <a:off x="4150974" y="1549975"/>
          <a:ext cx="182973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182973" y="15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237887" y="1560792"/>
        <a:ext cx="9148" cy="9148"/>
      </dsp:txXfrm>
    </dsp:sp>
    <dsp:sp modelId="{AF82A1C3-2E57-474C-9AA4-4AF730379E8F}">
      <dsp:nvSpPr>
        <dsp:cNvPr id="0" name=""/>
        <dsp:cNvSpPr/>
      </dsp:nvSpPr>
      <dsp:spPr>
        <a:xfrm>
          <a:off x="3515956" y="20871"/>
          <a:ext cx="1453009" cy="1453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Não generalizar</a:t>
          </a:r>
        </a:p>
      </dsp:txBody>
      <dsp:txXfrm>
        <a:off x="3728744" y="233659"/>
        <a:ext cx="1027433" cy="1027433"/>
      </dsp:txXfrm>
    </dsp:sp>
    <dsp:sp modelId="{8F2C974A-97F7-4794-ACAB-EC6E7DA674A7}">
      <dsp:nvSpPr>
        <dsp:cNvPr id="0" name=""/>
        <dsp:cNvSpPr/>
      </dsp:nvSpPr>
      <dsp:spPr>
        <a:xfrm rot="19800000">
          <a:off x="5048010" y="2095729"/>
          <a:ext cx="218286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218286" y="15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151696" y="2105664"/>
        <a:ext cx="10914" cy="10914"/>
      </dsp:txXfrm>
    </dsp:sp>
    <dsp:sp modelId="{103074BC-4AEB-4113-8ACC-705EB6082606}">
      <dsp:nvSpPr>
        <dsp:cNvPr id="0" name=""/>
        <dsp:cNvSpPr/>
      </dsp:nvSpPr>
      <dsp:spPr>
        <a:xfrm>
          <a:off x="5154341" y="966792"/>
          <a:ext cx="1453009" cy="1453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Respeitar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modos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 de ser, estar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 e relacionar</a:t>
          </a:r>
        </a:p>
      </dsp:txBody>
      <dsp:txXfrm>
        <a:off x="5367129" y="1179580"/>
        <a:ext cx="1027433" cy="1027433"/>
      </dsp:txXfrm>
    </dsp:sp>
    <dsp:sp modelId="{0B1E63C3-8CE0-48C7-8D33-1B3D014A5031}">
      <dsp:nvSpPr>
        <dsp:cNvPr id="0" name=""/>
        <dsp:cNvSpPr/>
      </dsp:nvSpPr>
      <dsp:spPr>
        <a:xfrm rot="1800000">
          <a:off x="5048578" y="3149804"/>
          <a:ext cx="209803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209803" y="15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148235" y="3159950"/>
        <a:ext cx="10490" cy="10490"/>
      </dsp:txXfrm>
    </dsp:sp>
    <dsp:sp modelId="{9EDADE3C-5FD3-49AB-8483-62D5C51BA51D}">
      <dsp:nvSpPr>
        <dsp:cNvPr id="0" name=""/>
        <dsp:cNvSpPr/>
      </dsp:nvSpPr>
      <dsp:spPr>
        <a:xfrm>
          <a:off x="5142964" y="2858636"/>
          <a:ext cx="1475763" cy="1453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Resistir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à tentação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 de julgar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pressadamente</a:t>
          </a:r>
          <a:endParaRPr kumimoji="0" lang="pt-PT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endParaRPr>
        </a:p>
      </dsp:txBody>
      <dsp:txXfrm>
        <a:off x="5359084" y="3071424"/>
        <a:ext cx="1043523" cy="1027433"/>
      </dsp:txXfrm>
    </dsp:sp>
    <dsp:sp modelId="{090B689B-9CD3-41BF-9415-E5814CFFDF3F}">
      <dsp:nvSpPr>
        <dsp:cNvPr id="0" name=""/>
        <dsp:cNvSpPr/>
      </dsp:nvSpPr>
      <dsp:spPr>
        <a:xfrm rot="5400000">
          <a:off x="4150974" y="3697679"/>
          <a:ext cx="182973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182973" y="15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237887" y="3708496"/>
        <a:ext cx="9148" cy="9148"/>
      </dsp:txXfrm>
    </dsp:sp>
    <dsp:sp modelId="{F4929A90-9EBB-4BA6-BDF8-213A73EB4F19}">
      <dsp:nvSpPr>
        <dsp:cNvPr id="0" name=""/>
        <dsp:cNvSpPr/>
      </dsp:nvSpPr>
      <dsp:spPr>
        <a:xfrm>
          <a:off x="3515956" y="3804557"/>
          <a:ext cx="1453009" cy="1453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Ver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o mundo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de forma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mais flexível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e inclusiva</a:t>
          </a:r>
        </a:p>
      </dsp:txBody>
      <dsp:txXfrm>
        <a:off x="3728744" y="4017345"/>
        <a:ext cx="1027433" cy="1027433"/>
      </dsp:txXfrm>
    </dsp:sp>
    <dsp:sp modelId="{952328A8-FEC7-4B29-B89F-91A79AED9E4B}">
      <dsp:nvSpPr>
        <dsp:cNvPr id="0" name=""/>
        <dsp:cNvSpPr/>
      </dsp:nvSpPr>
      <dsp:spPr>
        <a:xfrm rot="9000000">
          <a:off x="3218626" y="3151925"/>
          <a:ext cx="218286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218286" y="15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3322312" y="3161859"/>
        <a:ext cx="10914" cy="10914"/>
      </dsp:txXfrm>
    </dsp:sp>
    <dsp:sp modelId="{9BAFED57-2CC8-49C4-A7BE-8C9DCFF66091}">
      <dsp:nvSpPr>
        <dsp:cNvPr id="0" name=""/>
        <dsp:cNvSpPr/>
      </dsp:nvSpPr>
      <dsp:spPr>
        <a:xfrm>
          <a:off x="1877572" y="2858636"/>
          <a:ext cx="1453009" cy="1453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Relacionarmo</a:t>
          </a: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-nos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com os outros</a:t>
          </a:r>
        </a:p>
      </dsp:txBody>
      <dsp:txXfrm>
        <a:off x="2090360" y="3071424"/>
        <a:ext cx="1027433" cy="1027433"/>
      </dsp:txXfrm>
    </dsp:sp>
    <dsp:sp modelId="{D9D46BB7-F09A-47FD-9FB7-5E7C6B9C992F}">
      <dsp:nvSpPr>
        <dsp:cNvPr id="0" name=""/>
        <dsp:cNvSpPr/>
      </dsp:nvSpPr>
      <dsp:spPr>
        <a:xfrm rot="12600000">
          <a:off x="3218626" y="2095729"/>
          <a:ext cx="218286" cy="30783"/>
        </a:xfrm>
        <a:custGeom>
          <a:avLst/>
          <a:gdLst/>
          <a:ahLst/>
          <a:cxnLst/>
          <a:rect l="0" t="0" r="0" b="0"/>
          <a:pathLst>
            <a:path>
              <a:moveTo>
                <a:pt x="0" y="15391"/>
              </a:moveTo>
              <a:lnTo>
                <a:pt x="218286" y="15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3322312" y="2105664"/>
        <a:ext cx="10914" cy="10914"/>
      </dsp:txXfrm>
    </dsp:sp>
    <dsp:sp modelId="{DD317A31-B9E3-4EF3-9F4B-2258E715C3BA}">
      <dsp:nvSpPr>
        <dsp:cNvPr id="0" name=""/>
        <dsp:cNvSpPr/>
      </dsp:nvSpPr>
      <dsp:spPr>
        <a:xfrm>
          <a:off x="1877572" y="966792"/>
          <a:ext cx="1453009" cy="1453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Colocarmo-nos 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pt-PT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rPr>
            <a:t>no lugar do outro</a:t>
          </a:r>
        </a:p>
      </dsp:txBody>
      <dsp:txXfrm>
        <a:off x="2090360" y="1179580"/>
        <a:ext cx="1027433" cy="102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8D201-9C96-4F9B-B2F7-2E09A56BA828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D9B8-E174-455A-B134-D31EE978D4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665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lógica é uma batata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25B1-2A53-4244-BD8C-3D0B550558BE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C06D-F0B1-44CE-AFF7-CC5D974D9B2C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98D1-7C96-4368-BC1B-2017223625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023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C06D-F0B1-44CE-AFF7-CC5D974D9B2C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98D1-7C96-4368-BC1B-2017223625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892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C06D-F0B1-44CE-AFF7-CC5D974D9B2C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98D1-7C96-4368-BC1B-2017223625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46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C06D-F0B1-44CE-AFF7-CC5D974D9B2C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98D1-7C96-4368-BC1B-2017223625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45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C06D-F0B1-44CE-AFF7-CC5D974D9B2C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98D1-7C96-4368-BC1B-2017223625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932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C06D-F0B1-44CE-AFF7-CC5D974D9B2C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98D1-7C96-4368-BC1B-2017223625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289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C06D-F0B1-44CE-AFF7-CC5D974D9B2C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98D1-7C96-4368-BC1B-2017223625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955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C06D-F0B1-44CE-AFF7-CC5D974D9B2C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98D1-7C96-4368-BC1B-2017223625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064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C06D-F0B1-44CE-AFF7-CC5D974D9B2C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98D1-7C96-4368-BC1B-2017223625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813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C06D-F0B1-44CE-AFF7-CC5D974D9B2C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98D1-7C96-4368-BC1B-2017223625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115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C06D-F0B1-44CE-AFF7-CC5D974D9B2C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98D1-7C96-4368-BC1B-2017223625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039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3C06D-F0B1-44CE-AFF7-CC5D974D9B2C}" type="datetimeFigureOut">
              <a:rPr lang="pt-PT" smtClean="0"/>
              <a:t>08-05-2014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B98D1-7C96-4368-BC1B-2017223625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744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2822" y="29249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Mulheres na política e perspetivas sobre o futuro da Europa 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/>
          <a:lstStyle/>
          <a:p>
            <a:r>
              <a:rPr lang="pt-PT" dirty="0" smtClean="0"/>
              <a:t>Rosário Farmhouse</a:t>
            </a:r>
          </a:p>
          <a:p>
            <a:r>
              <a:rPr lang="pt-PT" sz="1800" i="1" dirty="0" smtClean="0"/>
              <a:t>Alta Comissária para as Migrações</a:t>
            </a:r>
          </a:p>
          <a:p>
            <a:r>
              <a:rPr lang="pt-PT" sz="1800" i="1" dirty="0" smtClean="0"/>
              <a:t>Lisboa, 9 de maio de 2014</a:t>
            </a:r>
            <a:endParaRPr lang="pt-PT" sz="18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0" y="27976"/>
            <a:ext cx="8856984" cy="28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90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elisa.luis\Ambiente de trabalho\Nova pasta (2)\IMGP01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2"/>
          <a:stretch/>
        </p:blipFill>
        <p:spPr bwMode="auto">
          <a:xfrm>
            <a:off x="634428" y="3565088"/>
            <a:ext cx="888609" cy="13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elisa.luis\Ambiente de trabalho\Nova pasta (2)\IMGP7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64" y="2150530"/>
            <a:ext cx="2361687" cy="17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elisa.luis\Ambiente de trabalho\Nova pasta (2)\DSC014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51" y="5276470"/>
            <a:ext cx="2105282" cy="15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elisa.luis\Ambiente de trabalho\Nova pasta (2)\IMGP12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56" y="1069525"/>
            <a:ext cx="1571601" cy="117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elisa.luis\Ambiente de trabalho\Nova pasta (2)\IMGP18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1"/>
          <a:stretch/>
        </p:blipFill>
        <p:spPr bwMode="auto">
          <a:xfrm>
            <a:off x="5256472" y="3681556"/>
            <a:ext cx="2463610" cy="159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elisa.luis\Ambiente de trabalho\Nova pasta (2)\02 04 08 04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8" t="-1" r="4396" b="-19495"/>
          <a:stretch/>
        </p:blipFill>
        <p:spPr bwMode="auto">
          <a:xfrm>
            <a:off x="-2" y="3791660"/>
            <a:ext cx="823223" cy="10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elisa.luis\Ambiente de trabalho\Nova pasta (2)\19 - Alta-comissária para a Imigração e Diálogo Intercultur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0" y="5302251"/>
            <a:ext cx="1753133" cy="14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ocuments and Settings\elisa.luis\Ambiente de trabalho\Nova pasta (2)\_3014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2" y="1325785"/>
            <a:ext cx="1669341" cy="125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elisa.luis\Ambiente de trabalho\Nova pasta (2)\Gala_ACIDI_84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27" y="1347809"/>
            <a:ext cx="1539193" cy="10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Documents and Settings\elisa.luis\Ambiente de trabalho\Nova pasta (2)\IMGP15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47" y="-10471"/>
            <a:ext cx="1641661" cy="21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Documents and Settings\elisa.luis\Ambiente de trabalho\Nova pasta (2)\PS1_261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11" y="0"/>
            <a:ext cx="1642036" cy="10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Documents and Settings\elisa.luis\Ambiente de trabalho\Nova pasta (2)\Fotos Rosário 2010 (11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51" y="3788041"/>
            <a:ext cx="1205987" cy="16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Documents and Settings\elisa.luis\Ambiente de trabalho\Nova pasta (2)\Cartoo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48785"/>
            <a:ext cx="1435318" cy="10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Documents and Settings\elisa.luis\Ambiente de trabalho\Nova pasta (2)\IMGP0218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42" y="3383567"/>
            <a:ext cx="1992532" cy="149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Documents and Settings\elisa.luis\Ambiente de trabalho\Nova pasta (2)\AC.ok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6"/>
          <a:stretch/>
        </p:blipFill>
        <p:spPr bwMode="auto">
          <a:xfrm>
            <a:off x="7630450" y="0"/>
            <a:ext cx="1513549" cy="13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Documents and Settings\elisa.luis\Ambiente de trabalho\Nova pasta (2)\_6053148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3" y="4725144"/>
            <a:ext cx="1497616" cy="21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Documents and Settings\elisa.luis\Ambiente de trabalho\Nova pasta (2)\AC, discurs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39" y="5889131"/>
            <a:ext cx="1284713" cy="9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Documents and Settings\elisa.luis\Ambiente de trabalho\Nova pasta (2)\DSCN0152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5"/>
          <a:stretch/>
        </p:blipFill>
        <p:spPr bwMode="auto">
          <a:xfrm>
            <a:off x="3908451" y="2025273"/>
            <a:ext cx="1527645" cy="165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Documents and Settings\elisa.luis\Ambiente de trabalho\Nova pasta (2)\CIMG4005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33" y="3452126"/>
            <a:ext cx="2616239" cy="19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Documents and Settings\elisa.luis\Ambiente de trabalho\Nova pasta (2)\DSCN8304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-66579"/>
            <a:ext cx="1339807" cy="10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Documents and Settings\elisa.luis\Ambiente de trabalho\Nova pasta (2)\Imagem 003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5" t="-1630" r="-11715" b="1630"/>
          <a:stretch/>
        </p:blipFill>
        <p:spPr bwMode="auto">
          <a:xfrm>
            <a:off x="5983814" y="5229201"/>
            <a:ext cx="1849950" cy="17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Documents and Settings\elisa.luis\Ambiente de trabalho\Nova pasta (2)\a minha 31 03 08 023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78061"/>
            <a:ext cx="788378" cy="105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Documents and Settings\elisa.luis\Ambiente de trabalho\Nova pasta (2)\IMGP8850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51" y="4318884"/>
            <a:ext cx="1664823" cy="125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Documents and Settings\elisa.luis\Ambiente de trabalho\Nova pasta (2)\Projecto dos Mediadores Municipais - comunidade cigana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510" y="2302211"/>
            <a:ext cx="170749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Documents and Settings\elisa.luis\Ambiente de trabalho\Nova pasta (2)\IMGP0462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16" y="0"/>
            <a:ext cx="1720850" cy="229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Documents and Settings\elisa.luis\Ambiente de trabalho\Nova pasta (2)\IMGP2387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556512"/>
            <a:ext cx="1642039" cy="12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" descr="C:\Documents and Settings\elisa.luis\Ambiente de trabalho\Nova pasta (2)\IMGP0944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" y="-415212"/>
            <a:ext cx="1448525" cy="193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elisa.luis\Ambiente de trabalho\Nova pasta (2)\VA_16-06-2011 (4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68" y="5569531"/>
            <a:ext cx="1716857" cy="129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Documents and Settings\elisa.luis\Ambiente de trabalho\Nova pasta (2)\IMGP1639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013109"/>
            <a:ext cx="2224596" cy="16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Documents and Settings\elisa.luis\Ambiente de trabalho\Nova pasta (2)\Programa Escolhas1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73" y="5081340"/>
            <a:ext cx="1312079" cy="98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59832" y="476672"/>
            <a:ext cx="60841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err="1" smtClean="0">
                <a:solidFill>
                  <a:srgbClr val="00B0F0"/>
                </a:solidFill>
                <a:latin typeface="Kristen ITC" pitchFamily="66" charset="0"/>
              </a:rPr>
              <a:t>Ned</a:t>
            </a:r>
            <a:r>
              <a:rPr lang="pt-PT" sz="2800" b="1" dirty="0" smtClean="0">
                <a:solidFill>
                  <a:srgbClr val="00B0F0"/>
                </a:solidFill>
                <a:latin typeface="Kristen ITC" pitchFamily="66" charset="0"/>
              </a:rPr>
              <a:t> </a:t>
            </a:r>
            <a:r>
              <a:rPr lang="pt-PT" sz="2800" b="1" dirty="0" err="1" smtClean="0">
                <a:solidFill>
                  <a:srgbClr val="00B0F0"/>
                </a:solidFill>
                <a:latin typeface="Kristen ITC" pitchFamily="66" charset="0"/>
              </a:rPr>
              <a:t>Herrmann</a:t>
            </a:r>
            <a:endParaRPr lang="pt-PT" sz="2800" b="1" dirty="0" smtClean="0">
              <a:solidFill>
                <a:srgbClr val="00B0F0"/>
              </a:solidFill>
              <a:latin typeface="Kristen ITC" pitchFamily="66" charset="0"/>
            </a:endParaRPr>
          </a:p>
          <a:p>
            <a:pPr marL="514350" indent="-514350"/>
            <a:r>
              <a:rPr lang="pt-PT" sz="2400" b="1" dirty="0" smtClean="0">
                <a:solidFill>
                  <a:schemeClr val="accent6"/>
                </a:solidFill>
                <a:latin typeface="Kristen ITC" pitchFamily="66" charset="0"/>
              </a:rPr>
              <a:t>Modelo das preferências cerebrais</a:t>
            </a:r>
          </a:p>
          <a:p>
            <a:pPr marL="514350" indent="-514350"/>
            <a:endParaRPr lang="pt-PT" sz="2800" dirty="0" smtClean="0"/>
          </a:p>
          <a:p>
            <a:pPr marL="514350" indent="-514350"/>
            <a:endParaRPr lang="pt-PT" sz="2800" dirty="0" smtClean="0"/>
          </a:p>
          <a:p>
            <a:pPr marL="514350" indent="-514350"/>
            <a:endParaRPr lang="pt-PT" sz="2800" dirty="0" smtClean="0"/>
          </a:p>
          <a:p>
            <a:pPr marL="514350" indent="-514350"/>
            <a:endParaRPr lang="pt-PT" sz="2800" dirty="0" smtClean="0"/>
          </a:p>
          <a:p>
            <a:pPr marL="514350" indent="-514350"/>
            <a:endParaRPr lang="pt-PT" sz="2800" dirty="0" smtClean="0"/>
          </a:p>
          <a:p>
            <a:pPr marL="514350" indent="-514350"/>
            <a:endParaRPr lang="pt-PT" sz="2800" dirty="0" smtClean="0"/>
          </a:p>
          <a:p>
            <a:pPr marL="514350" indent="-514350"/>
            <a:endParaRPr lang="pt-PT" sz="2800" dirty="0" smtClean="0"/>
          </a:p>
          <a:p>
            <a:pPr marL="514350" indent="-514350"/>
            <a:endParaRPr lang="pt-PT" sz="2800" dirty="0" smtClean="0"/>
          </a:p>
          <a:p>
            <a:pPr marL="514350" indent="-514350"/>
            <a:endParaRPr lang="pt-PT" sz="2800" dirty="0" smtClean="0"/>
          </a:p>
          <a:p>
            <a:pPr marL="514350" indent="-514350"/>
            <a:endParaRPr lang="pt-PT" sz="2800" dirty="0" smtClean="0"/>
          </a:p>
          <a:p>
            <a:pPr marL="514350" indent="-514350"/>
            <a:endParaRPr lang="pt-PT" sz="2800" dirty="0" smtClean="0"/>
          </a:p>
        </p:txBody>
      </p:sp>
      <p:sp>
        <p:nvSpPr>
          <p:cNvPr id="8" name="Rectângulo 7"/>
          <p:cNvSpPr/>
          <p:nvPr/>
        </p:nvSpPr>
        <p:spPr>
          <a:xfrm>
            <a:off x="3203848" y="1844824"/>
            <a:ext cx="15841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Analítico</a:t>
            </a:r>
          </a:p>
          <a:p>
            <a:pPr algn="ctr"/>
            <a:r>
              <a:rPr lang="pt-PT" dirty="0" smtClean="0"/>
              <a:t>Lógico</a:t>
            </a:r>
          </a:p>
          <a:p>
            <a:pPr algn="ctr"/>
            <a:r>
              <a:rPr lang="pt-PT" dirty="0" smtClean="0"/>
              <a:t>Crítico</a:t>
            </a:r>
          </a:p>
          <a:p>
            <a:pPr algn="ctr"/>
            <a:r>
              <a:rPr lang="pt-PT" dirty="0" smtClean="0"/>
              <a:t>Racional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5076056" y="1844824"/>
            <a:ext cx="1584176" cy="1440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Imaginativo</a:t>
            </a:r>
          </a:p>
          <a:p>
            <a:pPr algn="ctr"/>
            <a:r>
              <a:rPr lang="pt-PT" dirty="0" smtClean="0"/>
              <a:t>Otimista</a:t>
            </a:r>
          </a:p>
          <a:p>
            <a:pPr algn="ctr"/>
            <a:r>
              <a:rPr lang="pt-PT" dirty="0" smtClean="0"/>
              <a:t>Global</a:t>
            </a:r>
          </a:p>
          <a:p>
            <a:pPr algn="ctr"/>
            <a:r>
              <a:rPr lang="pt-PT" dirty="0" smtClean="0"/>
              <a:t>Flexível</a:t>
            </a:r>
          </a:p>
          <a:p>
            <a:pPr algn="ctr"/>
            <a:endParaRPr lang="pt-PT" dirty="0"/>
          </a:p>
        </p:txBody>
      </p:sp>
      <p:sp>
        <p:nvSpPr>
          <p:cNvPr id="11" name="Rectângulo 10"/>
          <p:cNvSpPr/>
          <p:nvPr/>
        </p:nvSpPr>
        <p:spPr>
          <a:xfrm>
            <a:off x="3203848" y="3573016"/>
            <a:ext cx="1584176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Organizado</a:t>
            </a:r>
          </a:p>
          <a:p>
            <a:pPr algn="ctr"/>
            <a:r>
              <a:rPr lang="pt-PT" dirty="0" smtClean="0"/>
              <a:t>Prático</a:t>
            </a:r>
          </a:p>
          <a:p>
            <a:pPr algn="ctr"/>
            <a:r>
              <a:rPr lang="pt-PT" dirty="0" smtClean="0"/>
              <a:t>Minucioso</a:t>
            </a:r>
          </a:p>
          <a:p>
            <a:pPr algn="ctr"/>
            <a:r>
              <a:rPr lang="pt-PT" dirty="0" smtClean="0"/>
              <a:t>Controlado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5076056" y="3573016"/>
            <a:ext cx="1584176" cy="1440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Entusiasta</a:t>
            </a:r>
          </a:p>
          <a:p>
            <a:pPr algn="ctr"/>
            <a:r>
              <a:rPr lang="pt-PT" dirty="0" smtClean="0"/>
              <a:t>Sociável</a:t>
            </a:r>
          </a:p>
          <a:p>
            <a:pPr algn="ctr"/>
            <a:r>
              <a:rPr lang="pt-PT" dirty="0" smtClean="0"/>
              <a:t>Mediador</a:t>
            </a:r>
          </a:p>
          <a:p>
            <a:pPr algn="ctr"/>
            <a:r>
              <a:rPr lang="pt-PT" dirty="0" smtClean="0"/>
              <a:t>Emotivo</a:t>
            </a:r>
            <a:endParaRPr lang="pt-PT" dirty="0"/>
          </a:p>
        </p:txBody>
      </p:sp>
      <p:sp>
        <p:nvSpPr>
          <p:cNvPr id="14" name="Seta para a direita 13"/>
          <p:cNvSpPr/>
          <p:nvPr/>
        </p:nvSpPr>
        <p:spPr>
          <a:xfrm>
            <a:off x="2123728" y="2132856"/>
            <a:ext cx="1296144" cy="1296144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solidFill>
                  <a:schemeClr val="tx1"/>
                </a:solidFill>
              </a:rPr>
              <a:t>Saber</a:t>
            </a:r>
          </a:p>
          <a:p>
            <a:pPr algn="ctr"/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 flipH="1">
            <a:off x="6444208" y="2132856"/>
            <a:ext cx="1296144" cy="1296144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solidFill>
                  <a:schemeClr val="tx1"/>
                </a:solidFill>
              </a:rPr>
              <a:t>Criar</a:t>
            </a:r>
          </a:p>
          <a:p>
            <a:pPr algn="ctr"/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2123728" y="3645024"/>
            <a:ext cx="1296144" cy="1296144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solidFill>
                  <a:schemeClr val="tx1"/>
                </a:solidFill>
              </a:rPr>
              <a:t>Fazer</a:t>
            </a:r>
          </a:p>
          <a:p>
            <a:pPr algn="ctr"/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 flipH="1">
            <a:off x="6444208" y="3645024"/>
            <a:ext cx="1296144" cy="1296144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solidFill>
                  <a:schemeClr val="tx1"/>
                </a:solidFill>
              </a:rPr>
              <a:t>Sentir</a:t>
            </a:r>
          </a:p>
          <a:p>
            <a:pPr algn="ctr"/>
            <a:endParaRPr lang="pt-P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70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684213" y="6092825"/>
            <a:ext cx="1223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t-PT" sz="2800">
              <a:cs typeface="Times New Roman" pitchFamily="18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3370263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5" name="Group 2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grpSp>
          <p:nvGrpSpPr>
            <p:cNvPr id="40966" name="Group 3"/>
            <p:cNvGrpSpPr>
              <a:grpSpLocks/>
            </p:cNvGrpSpPr>
            <p:nvPr/>
          </p:nvGrpSpPr>
          <p:grpSpPr bwMode="auto">
            <a:xfrm>
              <a:off x="0" y="0"/>
              <a:ext cx="5759" cy="239"/>
              <a:chOff x="0" y="0"/>
              <a:chExt cx="5759" cy="239"/>
            </a:xfrm>
          </p:grpSpPr>
          <p:pic>
            <p:nvPicPr>
              <p:cNvPr id="4096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23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0968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1" y="0"/>
                <a:ext cx="2123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0969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6" y="0"/>
                <a:ext cx="2123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970" name="Group 7"/>
            <p:cNvGrpSpPr>
              <a:grpSpLocks/>
            </p:cNvGrpSpPr>
            <p:nvPr/>
          </p:nvGrpSpPr>
          <p:grpSpPr bwMode="auto">
            <a:xfrm>
              <a:off x="0" y="4080"/>
              <a:ext cx="5758" cy="238"/>
              <a:chOff x="0" y="4080"/>
              <a:chExt cx="5758" cy="238"/>
            </a:xfrm>
          </p:grpSpPr>
          <p:pic>
            <p:nvPicPr>
              <p:cNvPr id="40971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80"/>
                <a:ext cx="2123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0972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1" y="4080"/>
                <a:ext cx="2123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0973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6" y="4080"/>
                <a:ext cx="2123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02726600"/>
              </p:ext>
            </p:extLst>
          </p:nvPr>
        </p:nvGraphicFramePr>
        <p:xfrm>
          <a:off x="323850" y="908050"/>
          <a:ext cx="8496300" cy="52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323850" y="549275"/>
            <a:ext cx="849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PT" sz="260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Educação Intercultural - </a:t>
            </a:r>
            <a:r>
              <a:rPr lang="pt-PT" sz="2000" i="1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um processo que se aprende</a:t>
            </a:r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5940425" y="5516563"/>
            <a:ext cx="2476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PT" sz="1600" i="1" dirty="0"/>
              <a:t>(Adaptado, Ouellet,1991)</a:t>
            </a:r>
            <a:br>
              <a:rPr lang="pt-PT" sz="1600" i="1" dirty="0"/>
            </a:br>
            <a:endParaRPr lang="pt-PT" sz="1600" i="1" dirty="0"/>
          </a:p>
        </p:txBody>
      </p:sp>
    </p:spTree>
    <p:extLst>
      <p:ext uri="{BB962C8B-B14F-4D97-AF65-F5344CB8AC3E}">
        <p14:creationId xmlns:p14="http://schemas.microsoft.com/office/powerpoint/2010/main" val="24529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Importância das mulheres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Antes de ser mulher é um ser humano único e irrepetível, com características pessoais.</a:t>
            </a:r>
          </a:p>
          <a:p>
            <a:r>
              <a:rPr lang="pt-PT" dirty="0" smtClean="0"/>
              <a:t>A mulher tem um papel fundamental nas diferentes culturas: principalmente na  mediação de conflitos, na passagem de valores e na educação; </a:t>
            </a:r>
          </a:p>
          <a:p>
            <a:r>
              <a:rPr lang="pt-PT" dirty="0" smtClean="0"/>
              <a:t>Apesar disso são as que mais sofrem de exclusão, de violência doméstica, de desigualdade, etc.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011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Pilares necessários para maior participação das mulheres na política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Oportunidades reais</a:t>
            </a:r>
          </a:p>
          <a:p>
            <a:r>
              <a:rPr lang="pt-PT" dirty="0" smtClean="0"/>
              <a:t>Atenção </a:t>
            </a:r>
            <a:r>
              <a:rPr lang="pt-PT" dirty="0" smtClean="0"/>
              <a:t>especial à conciliação</a:t>
            </a:r>
          </a:p>
          <a:p>
            <a:r>
              <a:rPr lang="pt-PT" dirty="0" smtClean="0"/>
              <a:t>Retaguarda </a:t>
            </a:r>
            <a:r>
              <a:rPr lang="pt-PT" dirty="0" smtClean="0"/>
              <a:t>familiar e logística</a:t>
            </a:r>
          </a:p>
          <a:p>
            <a:r>
              <a:rPr lang="pt-PT" dirty="0" smtClean="0"/>
              <a:t>Reconhecimento das suas competências </a:t>
            </a: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4763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Conclusões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Reconhecer o papel de complementaridade entre todas as pessoas e em concreto entre homem e mulher</a:t>
            </a:r>
          </a:p>
          <a:p>
            <a:r>
              <a:rPr lang="pt-PT" dirty="0" smtClean="0"/>
              <a:t>Igualdade de oportunidades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5708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215</Words>
  <Application>Microsoft Office PowerPoint</Application>
  <PresentationFormat>Apresentação no Ecrã (4:3)</PresentationFormat>
  <Paragraphs>74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Mulheres na política e perspetivas sobre o futuro da Europa </vt:lpstr>
      <vt:lpstr>Apresentação do PowerPoint</vt:lpstr>
      <vt:lpstr>Apresentação do PowerPoint</vt:lpstr>
      <vt:lpstr>Apresentação do PowerPoint</vt:lpstr>
      <vt:lpstr>Importância das mulheres </vt:lpstr>
      <vt:lpstr>Pilares necessários para maior participação das mulheres na política</vt:lpstr>
      <vt:lpstr>Conclusões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woman in politics and concerns about the future of Europe from a woman perspective</dc:title>
  <dc:creator>Rosário Farmhouse</dc:creator>
  <cp:lastModifiedBy>Rosário Farmhouse</cp:lastModifiedBy>
  <cp:revision>14</cp:revision>
  <dcterms:created xsi:type="dcterms:W3CDTF">2014-05-07T10:50:52Z</dcterms:created>
  <dcterms:modified xsi:type="dcterms:W3CDTF">2014-05-08T19:24:53Z</dcterms:modified>
</cp:coreProperties>
</file>