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1" r:id="rId5"/>
    <p:sldId id="266" r:id="rId6"/>
    <p:sldId id="280" r:id="rId7"/>
    <p:sldId id="282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71" autoAdjust="0"/>
  </p:normalViewPr>
  <p:slideViewPr>
    <p:cSldViewPr>
      <p:cViewPr varScale="1">
        <p:scale>
          <a:sx n="68" d="100"/>
          <a:sy n="68" d="100"/>
        </p:scale>
        <p:origin x="3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More Women in European Politics – More Women in 2014</a:t>
            </a:r>
            <a:endParaRPr lang="it-IT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3070" y="3581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Dissemination Workshop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May 2014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Lisbon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dirty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/>
          <p:cNvSpPr txBox="1"/>
          <p:nvPr/>
        </p:nvSpPr>
        <p:spPr>
          <a:xfrm rot="10800000" flipH="1" flipV="1">
            <a:off x="2057403" y="5920116"/>
            <a:ext cx="5162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With financial support from the “Fundamental Rights and Citizenship”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of the European Union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General Initiatives of the European Union related to gender equality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“Strategy for Equality between Women and Men: 2010-2015” of September 2010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European Pact for Gender Equality: 2011-2020, of March 7, 2011 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General Initiatives of the European Union related to gender equality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Report of the EP Committee on Women’s Rights and Gender Equality (FEMM) of December 6, 2012, “On eliminating gender stereotypes in the EU” 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Specific Initiatives </a:t>
            </a:r>
            <a:r>
              <a:rPr lang="en-US" b="1" dirty="0"/>
              <a:t>of the </a:t>
            </a:r>
            <a:r>
              <a:rPr lang="en-US" b="1" dirty="0" smtClean="0"/>
              <a:t>EU related to women and  Politics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Electoral Gender Quota Systems and their Implementation in Europe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GB" sz="2400" b="1" dirty="0" smtClean="0">
                <a:solidFill>
                  <a:schemeClr val="tx1"/>
                </a:solidFill>
              </a:rPr>
              <a:t>Update </a:t>
            </a:r>
            <a:r>
              <a:rPr lang="en-GB" sz="2400" b="1" dirty="0">
                <a:solidFill>
                  <a:schemeClr val="tx1"/>
                </a:solidFill>
              </a:rPr>
              <a:t>2013 </a:t>
            </a:r>
            <a:r>
              <a:rPr lang="en-GB" sz="2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Women in decision-making: The role of the new media for increased political participation 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Initiatives of the European Institute for Gender Equality (EIGE)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Gender Equality Index 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l"/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W</a:t>
            </a:r>
            <a:r>
              <a:rPr lang="en-GB" sz="2400" b="1" dirty="0" smtClean="0">
                <a:solidFill>
                  <a:schemeClr val="tx1"/>
                </a:solidFill>
              </a:rPr>
              <a:t>omen in media industries in Europe 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3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 Other EU level Initiatives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European Observatory on Gender Representation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European Women’s Lobby (EWL) </a:t>
            </a:r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3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7700" y="189663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 The EU approach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14600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>
                <a:solidFill>
                  <a:schemeClr val="tx1"/>
                </a:solidFill>
              </a:rPr>
              <a:t>Gender Equality not  consistently defined- at least three approaches: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Gender neutral-sameness approach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Parity but not same approach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1"/>
                </a:solidFill>
              </a:rPr>
              <a:t>Transformation of gender relations approach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0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Thank you for your attention</a:t>
            </a:r>
            <a:br>
              <a:rPr lang="it-IT" b="1" dirty="0" smtClean="0"/>
            </a:br>
            <a:r>
              <a:rPr lang="it-IT" b="1" dirty="0" smtClean="0"/>
              <a:t>h.saad@ludenet.org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4" name="Picture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5791200"/>
            <a:ext cx="1162050" cy="781050"/>
          </a:xfrm>
          <a:prstGeom prst="rect">
            <a:avLst/>
          </a:prstGeom>
          <a:noFill/>
        </p:spPr>
      </p:pic>
      <p:pic>
        <p:nvPicPr>
          <p:cNvPr id="5" name="Picture 3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5580380"/>
            <a:ext cx="1724660" cy="1202690"/>
          </a:xfrm>
          <a:prstGeom prst="rect">
            <a:avLst/>
          </a:prstGeom>
          <a:noFill/>
        </p:spPr>
      </p:pic>
      <p:pic>
        <p:nvPicPr>
          <p:cNvPr id="6" name="Picture 29" descr="C:\Users\Francesca.centola\AppData\Local\Microsoft\Windows\Temporary Internet Files\Content.Word\megaphone-and-logo-facebook-heade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1324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1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208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More Women in European Politics – More Women in 2014</vt:lpstr>
      <vt:lpstr>General Initiatives of the European Union related to gender equality </vt:lpstr>
      <vt:lpstr>General Initiatives of the European Union related to gender equality </vt:lpstr>
      <vt:lpstr>Specific Initiatives of the EU related to women and  Politics</vt:lpstr>
      <vt:lpstr>Initiatives of the European Institute for Gender Equality (EIGE) </vt:lpstr>
      <vt:lpstr> Other EU level Initiatives </vt:lpstr>
      <vt:lpstr> The EU approach</vt:lpstr>
      <vt:lpstr>    Thank you for your attention h.saad@ludenet.org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Women in European Politics – More Women in 2014</dc:title>
  <dc:creator>Utente</dc:creator>
  <cp:lastModifiedBy>Haroon Saad</cp:lastModifiedBy>
  <cp:revision>23</cp:revision>
  <dcterms:created xsi:type="dcterms:W3CDTF">2006-08-16T00:00:00Z</dcterms:created>
  <dcterms:modified xsi:type="dcterms:W3CDTF">2014-05-07T15:13:06Z</dcterms:modified>
</cp:coreProperties>
</file>