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80" r:id="rId4"/>
    <p:sldId id="281" r:id="rId5"/>
    <p:sldId id="27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01F24-656B-4626-8B53-9A9702A87D66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E6C82-9F7C-477D-81DA-52C6B689E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671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F273B-837C-4F3F-8000-3A2C94FE3738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A1AD-F4C2-4B67-85AA-8A8B75A67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773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F273B-837C-4F3F-8000-3A2C94FE3738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A1AD-F4C2-4B67-85AA-8A8B75A67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020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F273B-837C-4F3F-8000-3A2C94FE3738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A1AD-F4C2-4B67-85AA-8A8B75A67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27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F273B-837C-4F3F-8000-3A2C94FE3738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A1AD-F4C2-4B67-85AA-8A8B75A67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58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F273B-837C-4F3F-8000-3A2C94FE3738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A1AD-F4C2-4B67-85AA-8A8B75A67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47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F273B-837C-4F3F-8000-3A2C94FE3738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A1AD-F4C2-4B67-85AA-8A8B75A67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120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F273B-837C-4F3F-8000-3A2C94FE3738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A1AD-F4C2-4B67-85AA-8A8B75A67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569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F273B-837C-4F3F-8000-3A2C94FE3738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A1AD-F4C2-4B67-85AA-8A8B75A67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95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F273B-837C-4F3F-8000-3A2C94FE3738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A1AD-F4C2-4B67-85AA-8A8B75A67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110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F273B-837C-4F3F-8000-3A2C94FE3738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A1AD-F4C2-4B67-85AA-8A8B75A67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755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F273B-837C-4F3F-8000-3A2C94FE3738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A1AD-F4C2-4B67-85AA-8A8B75A67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315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F273B-837C-4F3F-8000-3A2C94FE3738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BA1AD-F4C2-4B67-85AA-8A8B75A67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847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h.saad@ludenet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00300" y="2666754"/>
            <a:ext cx="72390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Local Approaches to Inclusive Entrepreneurship and Social Cohesion</a:t>
            </a:r>
          </a:p>
          <a:p>
            <a:pPr algn="ctr"/>
            <a:endParaRPr lang="en-US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Dr. Haroon Saad </a:t>
            </a:r>
          </a:p>
          <a:p>
            <a:pPr algn="ctr"/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Open Days 9 October 2014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81237"/>
          <a:stretch/>
        </p:blipFill>
        <p:spPr>
          <a:xfrm>
            <a:off x="4370075" y="270536"/>
            <a:ext cx="1319526" cy="8033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9601" y="237680"/>
            <a:ext cx="6096953" cy="160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34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81237"/>
          <a:stretch/>
        </p:blipFill>
        <p:spPr>
          <a:xfrm>
            <a:off x="4370075" y="270536"/>
            <a:ext cx="1319526" cy="8033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9601" y="237680"/>
            <a:ext cx="6096953" cy="1602118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200" y="1872654"/>
            <a:ext cx="10515600" cy="1040541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Inclusive Entrepreneurship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990600" y="2778125"/>
            <a:ext cx="10515600" cy="3762375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Why is LUDEN  interested in this theme?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Socio-Economic factors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is Europe doing?</a:t>
            </a:r>
          </a:p>
          <a:p>
            <a:pPr marL="0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42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81237"/>
          <a:stretch/>
        </p:blipFill>
        <p:spPr>
          <a:xfrm>
            <a:off x="4370075" y="270536"/>
            <a:ext cx="1319526" cy="8033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9601" y="237680"/>
            <a:ext cx="6096953" cy="1602118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200" y="1872654"/>
            <a:ext cx="10515600" cy="1040541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Inclusive Entrepreneurship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990600" y="2778125"/>
            <a:ext cx="10515600" cy="3762375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Socio-Economic factors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Unemployment/underemployment/exploitation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Rising wave of NEETs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Scarring effects of long term unemployment</a:t>
            </a:r>
          </a:p>
          <a:p>
            <a:pPr marL="0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08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81237"/>
          <a:stretch/>
        </p:blipFill>
        <p:spPr>
          <a:xfrm>
            <a:off x="4370075" y="270536"/>
            <a:ext cx="1319526" cy="8033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9601" y="237680"/>
            <a:ext cx="6096953" cy="1602118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200" y="1872654"/>
            <a:ext cx="10515600" cy="1040541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Inclusive Entrepreneurship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990600" y="2778125"/>
            <a:ext cx="10515600" cy="3762375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is Europe doing?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EU 2020-inclusive growth as an objective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Youth Employment Initiative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Youth Guarantee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300 billion “Junker Fund” </a:t>
            </a:r>
          </a:p>
          <a:p>
            <a:pPr marL="0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47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81237"/>
          <a:stretch/>
        </p:blipFill>
        <p:spPr>
          <a:xfrm>
            <a:off x="4370075" y="270536"/>
            <a:ext cx="1319526" cy="8033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9601" y="237680"/>
            <a:ext cx="6096953" cy="1602118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200" y="1872654"/>
            <a:ext cx="10515600" cy="1040541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Inclusive Entrepreneurship 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990600" y="2778125"/>
            <a:ext cx="10515600" cy="3762375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  <a:p>
            <a:pPr marL="0" indent="0" algn="ctr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Dr. Haroon Saad</a:t>
            </a:r>
          </a:p>
          <a:p>
            <a:pPr marL="0" indent="0" algn="ctr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h.saad@ludenet.org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www.ludenet.org</a:t>
            </a:r>
          </a:p>
        </p:txBody>
      </p:sp>
    </p:spTree>
    <p:extLst>
      <p:ext uri="{BB962C8B-B14F-4D97-AF65-F5344CB8AC3E}">
        <p14:creationId xmlns:p14="http://schemas.microsoft.com/office/powerpoint/2010/main" val="19163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84</Words>
  <Application>Microsoft Office PowerPoint</Application>
  <PresentationFormat>Widescreen</PresentationFormat>
  <Paragraphs>33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Inclusive Entrepreneurship </vt:lpstr>
      <vt:lpstr>Inclusive Entrepreneurship </vt:lpstr>
      <vt:lpstr>Inclusive Entrepreneurship </vt:lpstr>
      <vt:lpstr>Inclusive Entrepreneurship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Francesca Centola</dc:creator>
  <cp:lastModifiedBy>Haroon Saad</cp:lastModifiedBy>
  <cp:revision>27</cp:revision>
  <dcterms:created xsi:type="dcterms:W3CDTF">2013-06-20T15:39:54Z</dcterms:created>
  <dcterms:modified xsi:type="dcterms:W3CDTF">2014-10-08T10:32:44Z</dcterms:modified>
</cp:coreProperties>
</file>